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279" r:id="rId3"/>
    <p:sldId id="280" r:id="rId4"/>
    <p:sldId id="283" r:id="rId5"/>
    <p:sldId id="284" r:id="rId6"/>
    <p:sldId id="282" r:id="rId7"/>
    <p:sldId id="285" r:id="rId8"/>
    <p:sldId id="287" r:id="rId9"/>
    <p:sldId id="288" r:id="rId10"/>
    <p:sldId id="289" r:id="rId11"/>
    <p:sldId id="278" r:id="rId12"/>
    <p:sldId id="259" r:id="rId13"/>
    <p:sldId id="260" r:id="rId14"/>
    <p:sldId id="269" r:id="rId15"/>
    <p:sldId id="264" r:id="rId16"/>
    <p:sldId id="265" r:id="rId17"/>
    <p:sldId id="266" r:id="rId18"/>
    <p:sldId id="267" r:id="rId19"/>
    <p:sldId id="268" r:id="rId20"/>
    <p:sldId id="27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AA6872-93BD-478F-8F41-842DD49BCEA8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A0702C3-4E97-4229-9CFF-BE37FB22B64F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3600" dirty="0" smtClean="0">
              <a:solidFill>
                <a:schemeClr val="accent5">
                  <a:lumMod val="50000"/>
                </a:schemeClr>
              </a:solidFill>
            </a:rPr>
            <a:t>Готовность учителя </a:t>
          </a:r>
        </a:p>
        <a:p>
          <a:r>
            <a:rPr lang="ru-RU" sz="3600" dirty="0" smtClean="0">
              <a:solidFill>
                <a:schemeClr val="accent5">
                  <a:lumMod val="50000"/>
                </a:schemeClr>
              </a:solidFill>
            </a:rPr>
            <a:t>к инновационной деятельности  </a:t>
          </a:r>
          <a:endParaRPr lang="ru-RU" sz="3600" dirty="0"/>
        </a:p>
      </dgm:t>
    </dgm:pt>
    <dgm:pt modelId="{638B694E-F643-44FD-9C7F-04F3E5FFE18E}" type="parTrans" cxnId="{C1C44F08-4569-4BD7-8C82-B69E50585F34}">
      <dgm:prSet/>
      <dgm:spPr/>
      <dgm:t>
        <a:bodyPr/>
        <a:lstStyle/>
        <a:p>
          <a:endParaRPr lang="ru-RU"/>
        </a:p>
      </dgm:t>
    </dgm:pt>
    <dgm:pt modelId="{20DBCFC0-9F09-4BA6-86D1-487037EE6CB8}" type="sibTrans" cxnId="{C1C44F08-4569-4BD7-8C82-B69E50585F34}">
      <dgm:prSet/>
      <dgm:spPr/>
      <dgm:t>
        <a:bodyPr/>
        <a:lstStyle/>
        <a:p>
          <a:endParaRPr lang="ru-RU"/>
        </a:p>
      </dgm:t>
    </dgm:pt>
    <dgm:pt modelId="{EDD52468-07EE-4435-980A-4C0DD7A42F55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2400" dirty="0" smtClean="0">
              <a:solidFill>
                <a:schemeClr val="accent5">
                  <a:lumMod val="50000"/>
                </a:schemeClr>
              </a:solidFill>
            </a:rPr>
            <a:t>наличие мотива включения в эту деятельность.</a:t>
          </a:r>
          <a:endParaRPr lang="ru-RU" sz="2400" dirty="0"/>
        </a:p>
      </dgm:t>
    </dgm:pt>
    <dgm:pt modelId="{2BB7704C-E019-4BAE-8CE7-E141AF61F7D2}" type="parTrans" cxnId="{2BF35E2D-3372-4B81-8448-DA5D74BB0FD2}">
      <dgm:prSet/>
      <dgm:spPr/>
      <dgm:t>
        <a:bodyPr/>
        <a:lstStyle/>
        <a:p>
          <a:endParaRPr lang="ru-RU"/>
        </a:p>
      </dgm:t>
    </dgm:pt>
    <dgm:pt modelId="{61A23B43-92D6-4710-9E2B-512CA27687DA}" type="sibTrans" cxnId="{2BF35E2D-3372-4B81-8448-DA5D74BB0FD2}">
      <dgm:prSet/>
      <dgm:spPr/>
      <dgm:t>
        <a:bodyPr/>
        <a:lstStyle/>
        <a:p>
          <a:endParaRPr lang="ru-RU"/>
        </a:p>
      </dgm:t>
    </dgm:pt>
    <dgm:pt modelId="{65D634FB-0383-4F5A-A272-3184EB6F9DE7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2400" dirty="0" smtClean="0">
              <a:solidFill>
                <a:schemeClr val="accent5">
                  <a:lumMod val="50000"/>
                </a:schemeClr>
              </a:solidFill>
            </a:rPr>
            <a:t>комплекс знаний о современных требованиях к результатам школьного образования, инновационных моделях и технологиях образования, о том, что определяет потребности и возможности развития существующей педагогической практики.</a:t>
          </a:r>
          <a:endParaRPr lang="ru-RU" sz="2400" dirty="0">
            <a:solidFill>
              <a:schemeClr val="accent5">
                <a:lumMod val="50000"/>
              </a:schemeClr>
            </a:solidFill>
          </a:endParaRPr>
        </a:p>
      </dgm:t>
    </dgm:pt>
    <dgm:pt modelId="{0DE1F584-E3A6-4382-B735-054CA5E269CB}" type="parTrans" cxnId="{87F60422-F880-4D78-998D-224426D4F438}">
      <dgm:prSet/>
      <dgm:spPr/>
      <dgm:t>
        <a:bodyPr/>
        <a:lstStyle/>
        <a:p>
          <a:endParaRPr lang="ru-RU"/>
        </a:p>
      </dgm:t>
    </dgm:pt>
    <dgm:pt modelId="{AD2B4679-5422-4A06-B977-03BA3FC50B3D}" type="sibTrans" cxnId="{87F60422-F880-4D78-998D-224426D4F438}">
      <dgm:prSet/>
      <dgm:spPr/>
      <dgm:t>
        <a:bodyPr/>
        <a:lstStyle/>
        <a:p>
          <a:endParaRPr lang="ru-RU"/>
        </a:p>
      </dgm:t>
    </dgm:pt>
    <dgm:pt modelId="{237CA383-C0D4-4EEE-9E62-2164756684E9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2400" dirty="0" smtClean="0">
              <a:solidFill>
                <a:schemeClr val="accent5">
                  <a:lumMod val="50000"/>
                </a:schemeClr>
              </a:solidFill>
            </a:rPr>
            <a:t>совокупность знаний и способов решения задач этой деятельности, то есть компетентность в области педагогических инноваций.  </a:t>
          </a:r>
          <a:r>
            <a:rPr lang="ru-RU" sz="2300" dirty="0" smtClean="0"/>
            <a:t>                                                                           </a:t>
          </a:r>
          <a:endParaRPr lang="ru-RU" sz="2300" dirty="0"/>
        </a:p>
      </dgm:t>
    </dgm:pt>
    <dgm:pt modelId="{7261C867-5B24-4F6D-867C-5EF3AF957BFD}" type="parTrans" cxnId="{1B7C7E1F-1CF2-414F-9F77-88BC5A6D3F91}">
      <dgm:prSet/>
      <dgm:spPr/>
      <dgm:t>
        <a:bodyPr/>
        <a:lstStyle/>
        <a:p>
          <a:endParaRPr lang="ru-RU"/>
        </a:p>
      </dgm:t>
    </dgm:pt>
    <dgm:pt modelId="{4516EEA2-2C0F-47DD-A4FF-44749B5EC348}" type="sibTrans" cxnId="{1B7C7E1F-1CF2-414F-9F77-88BC5A6D3F91}">
      <dgm:prSet/>
      <dgm:spPr/>
      <dgm:t>
        <a:bodyPr/>
        <a:lstStyle/>
        <a:p>
          <a:endParaRPr lang="ru-RU"/>
        </a:p>
      </dgm:t>
    </dgm:pt>
    <dgm:pt modelId="{CF07758D-749E-42AC-93AF-4413BB48ECA9}" type="pres">
      <dgm:prSet presAssocID="{F6AA6872-93BD-478F-8F41-842DD49BCEA8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F4A7997-FEAA-47A8-941D-ACDA73278DEB}" type="pres">
      <dgm:prSet presAssocID="{7A0702C3-4E97-4229-9CFF-BE37FB22B64F}" presName="roof" presStyleLbl="dkBgShp" presStyleIdx="0" presStyleCnt="2"/>
      <dgm:spPr/>
      <dgm:t>
        <a:bodyPr/>
        <a:lstStyle/>
        <a:p>
          <a:endParaRPr lang="ru-RU"/>
        </a:p>
      </dgm:t>
    </dgm:pt>
    <dgm:pt modelId="{A7A83845-AE96-4001-A769-CC02CC604ECE}" type="pres">
      <dgm:prSet presAssocID="{7A0702C3-4E97-4229-9CFF-BE37FB22B64F}" presName="pillars" presStyleCnt="0"/>
      <dgm:spPr/>
    </dgm:pt>
    <dgm:pt modelId="{B933C7A8-2F84-4EED-85E2-EA845E337795}" type="pres">
      <dgm:prSet presAssocID="{7A0702C3-4E97-4229-9CFF-BE37FB22B64F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48D40C-E224-45BD-A541-7F536AC112C2}" type="pres">
      <dgm:prSet presAssocID="{65D634FB-0383-4F5A-A272-3184EB6F9DE7}" presName="pillarX" presStyleLbl="node1" presStyleIdx="1" presStyleCnt="3" custScaleX="1647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527861-B9BE-43BD-A564-F2FCAF2D8A95}" type="pres">
      <dgm:prSet presAssocID="{237CA383-C0D4-4EEE-9E62-2164756684E9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591128-BE52-4316-8937-A5397599A218}" type="pres">
      <dgm:prSet presAssocID="{7A0702C3-4E97-4229-9CFF-BE37FB22B64F}" presName="base" presStyleLbl="dkBgShp" presStyleIdx="1" presStyleCnt="2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</dgm:ptLst>
  <dgm:cxnLst>
    <dgm:cxn modelId="{3712E79D-9235-428A-8F03-97E03F18EA5D}" type="presOf" srcId="{237CA383-C0D4-4EEE-9E62-2164756684E9}" destId="{EF527861-B9BE-43BD-A564-F2FCAF2D8A95}" srcOrd="0" destOrd="0" presId="urn:microsoft.com/office/officeart/2005/8/layout/hList3"/>
    <dgm:cxn modelId="{2635EBC5-543C-4C7D-AD2A-AF1FD9F8043D}" type="presOf" srcId="{7A0702C3-4E97-4229-9CFF-BE37FB22B64F}" destId="{AF4A7997-FEAA-47A8-941D-ACDA73278DEB}" srcOrd="0" destOrd="0" presId="urn:microsoft.com/office/officeart/2005/8/layout/hList3"/>
    <dgm:cxn modelId="{FF2932C0-8117-4C9C-AE53-E63EE1D48777}" type="presOf" srcId="{F6AA6872-93BD-478F-8F41-842DD49BCEA8}" destId="{CF07758D-749E-42AC-93AF-4413BB48ECA9}" srcOrd="0" destOrd="0" presId="urn:microsoft.com/office/officeart/2005/8/layout/hList3"/>
    <dgm:cxn modelId="{2BF35E2D-3372-4B81-8448-DA5D74BB0FD2}" srcId="{7A0702C3-4E97-4229-9CFF-BE37FB22B64F}" destId="{EDD52468-07EE-4435-980A-4C0DD7A42F55}" srcOrd="0" destOrd="0" parTransId="{2BB7704C-E019-4BAE-8CE7-E141AF61F7D2}" sibTransId="{61A23B43-92D6-4710-9E2B-512CA27687DA}"/>
    <dgm:cxn modelId="{DB33C2EB-4664-4CC2-9411-36D071AC0F9D}" type="presOf" srcId="{EDD52468-07EE-4435-980A-4C0DD7A42F55}" destId="{B933C7A8-2F84-4EED-85E2-EA845E337795}" srcOrd="0" destOrd="0" presId="urn:microsoft.com/office/officeart/2005/8/layout/hList3"/>
    <dgm:cxn modelId="{87F60422-F880-4D78-998D-224426D4F438}" srcId="{7A0702C3-4E97-4229-9CFF-BE37FB22B64F}" destId="{65D634FB-0383-4F5A-A272-3184EB6F9DE7}" srcOrd="1" destOrd="0" parTransId="{0DE1F584-E3A6-4382-B735-054CA5E269CB}" sibTransId="{AD2B4679-5422-4A06-B977-03BA3FC50B3D}"/>
    <dgm:cxn modelId="{C1C44F08-4569-4BD7-8C82-B69E50585F34}" srcId="{F6AA6872-93BD-478F-8F41-842DD49BCEA8}" destId="{7A0702C3-4E97-4229-9CFF-BE37FB22B64F}" srcOrd="0" destOrd="0" parTransId="{638B694E-F643-44FD-9C7F-04F3E5FFE18E}" sibTransId="{20DBCFC0-9F09-4BA6-86D1-487037EE6CB8}"/>
    <dgm:cxn modelId="{942F50AD-5902-4978-9E00-E7CF97A4E4B7}" type="presOf" srcId="{65D634FB-0383-4F5A-A272-3184EB6F9DE7}" destId="{2F48D40C-E224-45BD-A541-7F536AC112C2}" srcOrd="0" destOrd="0" presId="urn:microsoft.com/office/officeart/2005/8/layout/hList3"/>
    <dgm:cxn modelId="{1B7C7E1F-1CF2-414F-9F77-88BC5A6D3F91}" srcId="{7A0702C3-4E97-4229-9CFF-BE37FB22B64F}" destId="{237CA383-C0D4-4EEE-9E62-2164756684E9}" srcOrd="2" destOrd="0" parTransId="{7261C867-5B24-4F6D-867C-5EF3AF957BFD}" sibTransId="{4516EEA2-2C0F-47DD-A4FF-44749B5EC348}"/>
    <dgm:cxn modelId="{C849E617-B3F6-4DD6-B41D-D4796BCEC82C}" type="presParOf" srcId="{CF07758D-749E-42AC-93AF-4413BB48ECA9}" destId="{AF4A7997-FEAA-47A8-941D-ACDA73278DEB}" srcOrd="0" destOrd="0" presId="urn:microsoft.com/office/officeart/2005/8/layout/hList3"/>
    <dgm:cxn modelId="{A90BA034-5973-4490-8509-EE9774D262A2}" type="presParOf" srcId="{CF07758D-749E-42AC-93AF-4413BB48ECA9}" destId="{A7A83845-AE96-4001-A769-CC02CC604ECE}" srcOrd="1" destOrd="0" presId="urn:microsoft.com/office/officeart/2005/8/layout/hList3"/>
    <dgm:cxn modelId="{C52F5865-09E4-4175-89B7-CF7873DE0279}" type="presParOf" srcId="{A7A83845-AE96-4001-A769-CC02CC604ECE}" destId="{B933C7A8-2F84-4EED-85E2-EA845E337795}" srcOrd="0" destOrd="0" presId="urn:microsoft.com/office/officeart/2005/8/layout/hList3"/>
    <dgm:cxn modelId="{EDE070BE-EAC1-4225-B492-892C281EC676}" type="presParOf" srcId="{A7A83845-AE96-4001-A769-CC02CC604ECE}" destId="{2F48D40C-E224-45BD-A541-7F536AC112C2}" srcOrd="1" destOrd="0" presId="urn:microsoft.com/office/officeart/2005/8/layout/hList3"/>
    <dgm:cxn modelId="{148C7402-A2A8-458C-BAD2-C39082066B59}" type="presParOf" srcId="{A7A83845-AE96-4001-A769-CC02CC604ECE}" destId="{EF527861-B9BE-43BD-A564-F2FCAF2D8A95}" srcOrd="2" destOrd="0" presId="urn:microsoft.com/office/officeart/2005/8/layout/hList3"/>
    <dgm:cxn modelId="{7FFC0672-A939-4801-B010-CAC3C5FF45B1}" type="presParOf" srcId="{CF07758D-749E-42AC-93AF-4413BB48ECA9}" destId="{10591128-BE52-4316-8937-A5397599A21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5E4D55-E4B0-4ADF-9CD3-2D7782AB0F5E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470D956-4BC7-418E-8E4A-D2B2E50144F9}">
      <dgm:prSet/>
      <dgm:spPr/>
      <dgm:t>
        <a:bodyPr/>
        <a:lstStyle/>
        <a:p>
          <a:pPr rtl="0"/>
          <a:r>
            <a:rPr lang="ru-RU" smtClean="0"/>
            <a:t>исследователь, </a:t>
          </a:r>
          <a:endParaRPr lang="ru-RU"/>
        </a:p>
      </dgm:t>
    </dgm:pt>
    <dgm:pt modelId="{18D5A94A-D957-43F3-A407-D5944353F69A}" type="parTrans" cxnId="{C8DCBC23-A265-4400-94ED-65D19B8DB976}">
      <dgm:prSet/>
      <dgm:spPr/>
      <dgm:t>
        <a:bodyPr/>
        <a:lstStyle/>
        <a:p>
          <a:endParaRPr lang="ru-RU"/>
        </a:p>
      </dgm:t>
    </dgm:pt>
    <dgm:pt modelId="{BF76283E-7107-4617-B9CE-7A2EF03E6448}" type="sibTrans" cxnId="{C8DCBC23-A265-4400-94ED-65D19B8DB976}">
      <dgm:prSet/>
      <dgm:spPr/>
      <dgm:t>
        <a:bodyPr/>
        <a:lstStyle/>
        <a:p>
          <a:endParaRPr lang="ru-RU"/>
        </a:p>
      </dgm:t>
    </dgm:pt>
    <dgm:pt modelId="{435EA214-4968-4F97-9549-F58D90209D52}">
      <dgm:prSet/>
      <dgm:spPr/>
      <dgm:t>
        <a:bodyPr/>
        <a:lstStyle/>
        <a:p>
          <a:pPr rtl="0"/>
          <a:r>
            <a:rPr lang="ru-RU" smtClean="0"/>
            <a:t>воспитатель, </a:t>
          </a:r>
          <a:endParaRPr lang="ru-RU"/>
        </a:p>
      </dgm:t>
    </dgm:pt>
    <dgm:pt modelId="{F4B6D9C0-4DC1-41CF-9F3D-57C27C3C960F}" type="parTrans" cxnId="{5339E4B9-B47F-43CB-93F5-156741907655}">
      <dgm:prSet/>
      <dgm:spPr/>
      <dgm:t>
        <a:bodyPr/>
        <a:lstStyle/>
        <a:p>
          <a:endParaRPr lang="ru-RU"/>
        </a:p>
      </dgm:t>
    </dgm:pt>
    <dgm:pt modelId="{E619EAE1-CEAD-4724-9CC3-C44ECD7A41F6}" type="sibTrans" cxnId="{5339E4B9-B47F-43CB-93F5-156741907655}">
      <dgm:prSet/>
      <dgm:spPr/>
      <dgm:t>
        <a:bodyPr/>
        <a:lstStyle/>
        <a:p>
          <a:endParaRPr lang="ru-RU"/>
        </a:p>
      </dgm:t>
    </dgm:pt>
    <dgm:pt modelId="{88430DD1-14E4-41DD-B1F1-42F7BA49045C}">
      <dgm:prSet/>
      <dgm:spPr/>
      <dgm:t>
        <a:bodyPr/>
        <a:lstStyle/>
        <a:p>
          <a:pPr rtl="0"/>
          <a:r>
            <a:rPr lang="ru-RU" smtClean="0"/>
            <a:t>консультант, </a:t>
          </a:r>
          <a:endParaRPr lang="ru-RU"/>
        </a:p>
      </dgm:t>
    </dgm:pt>
    <dgm:pt modelId="{5FB635E6-4C60-4963-8278-EB6348344D99}" type="parTrans" cxnId="{F1857AC5-D396-4384-BD2B-2B324F698083}">
      <dgm:prSet/>
      <dgm:spPr/>
      <dgm:t>
        <a:bodyPr/>
        <a:lstStyle/>
        <a:p>
          <a:endParaRPr lang="ru-RU"/>
        </a:p>
      </dgm:t>
    </dgm:pt>
    <dgm:pt modelId="{9E7364E9-0F86-40D0-8A9E-B3F5F2CA5D14}" type="sibTrans" cxnId="{F1857AC5-D396-4384-BD2B-2B324F698083}">
      <dgm:prSet/>
      <dgm:spPr/>
      <dgm:t>
        <a:bodyPr/>
        <a:lstStyle/>
        <a:p>
          <a:endParaRPr lang="ru-RU"/>
        </a:p>
      </dgm:t>
    </dgm:pt>
    <dgm:pt modelId="{8488C9BC-F1E7-41C7-BAD0-B727E9089080}">
      <dgm:prSet/>
      <dgm:spPr/>
      <dgm:t>
        <a:bodyPr/>
        <a:lstStyle/>
        <a:p>
          <a:pPr rtl="0"/>
          <a:r>
            <a:rPr lang="ru-RU" smtClean="0"/>
            <a:t>руководитель проектов. </a:t>
          </a:r>
          <a:endParaRPr lang="ru-RU"/>
        </a:p>
      </dgm:t>
    </dgm:pt>
    <dgm:pt modelId="{2B33ABF9-9872-4A63-BF99-2164B924B192}" type="parTrans" cxnId="{14B943DF-353C-42E0-8E8C-79DFCC8E05F3}">
      <dgm:prSet/>
      <dgm:spPr/>
      <dgm:t>
        <a:bodyPr/>
        <a:lstStyle/>
        <a:p>
          <a:endParaRPr lang="ru-RU"/>
        </a:p>
      </dgm:t>
    </dgm:pt>
    <dgm:pt modelId="{09BE44E5-F0D8-4466-816E-2B3E220FBFB9}" type="sibTrans" cxnId="{14B943DF-353C-42E0-8E8C-79DFCC8E05F3}">
      <dgm:prSet/>
      <dgm:spPr/>
      <dgm:t>
        <a:bodyPr/>
        <a:lstStyle/>
        <a:p>
          <a:endParaRPr lang="ru-RU"/>
        </a:p>
      </dgm:t>
    </dgm:pt>
    <dgm:pt modelId="{36255A67-11E3-4614-BFCE-BA7789A2EB83}" type="pres">
      <dgm:prSet presAssocID="{195E4D55-E4B0-4ADF-9CD3-2D7782AB0F5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49BAF1-0795-42F7-AF8F-C3AF89F0CA17}" type="pres">
      <dgm:prSet presAssocID="{3470D956-4BC7-418E-8E4A-D2B2E50144F9}" presName="circle1" presStyleLbl="node1" presStyleIdx="0" presStyleCnt="4"/>
      <dgm:spPr/>
    </dgm:pt>
    <dgm:pt modelId="{4B01A3FD-6CDA-4D2D-ACDC-9C2DDFAA605F}" type="pres">
      <dgm:prSet presAssocID="{3470D956-4BC7-418E-8E4A-D2B2E50144F9}" presName="space" presStyleCnt="0"/>
      <dgm:spPr/>
    </dgm:pt>
    <dgm:pt modelId="{1C5AE226-A4C5-4697-88AA-83D53B4A84B1}" type="pres">
      <dgm:prSet presAssocID="{3470D956-4BC7-418E-8E4A-D2B2E50144F9}" presName="rect1" presStyleLbl="alignAcc1" presStyleIdx="0" presStyleCnt="4"/>
      <dgm:spPr/>
      <dgm:t>
        <a:bodyPr/>
        <a:lstStyle/>
        <a:p>
          <a:endParaRPr lang="ru-RU"/>
        </a:p>
      </dgm:t>
    </dgm:pt>
    <dgm:pt modelId="{92E85E03-C9FF-473D-B6A9-D11224AA6C18}" type="pres">
      <dgm:prSet presAssocID="{435EA214-4968-4F97-9549-F58D90209D52}" presName="vertSpace2" presStyleLbl="node1" presStyleIdx="0" presStyleCnt="4"/>
      <dgm:spPr/>
    </dgm:pt>
    <dgm:pt modelId="{3B1FCABA-4F4F-4BA0-BE4C-B50E18E7DA2A}" type="pres">
      <dgm:prSet presAssocID="{435EA214-4968-4F97-9549-F58D90209D52}" presName="circle2" presStyleLbl="node1" presStyleIdx="1" presStyleCnt="4"/>
      <dgm:spPr/>
    </dgm:pt>
    <dgm:pt modelId="{B052472F-9CD7-4E5B-9C7E-C175F9A1C543}" type="pres">
      <dgm:prSet presAssocID="{435EA214-4968-4F97-9549-F58D90209D52}" presName="rect2" presStyleLbl="alignAcc1" presStyleIdx="1" presStyleCnt="4"/>
      <dgm:spPr/>
      <dgm:t>
        <a:bodyPr/>
        <a:lstStyle/>
        <a:p>
          <a:endParaRPr lang="ru-RU"/>
        </a:p>
      </dgm:t>
    </dgm:pt>
    <dgm:pt modelId="{0CA80BE9-5A02-4329-85D5-0CD7376144A9}" type="pres">
      <dgm:prSet presAssocID="{88430DD1-14E4-41DD-B1F1-42F7BA49045C}" presName="vertSpace3" presStyleLbl="node1" presStyleIdx="1" presStyleCnt="4"/>
      <dgm:spPr/>
    </dgm:pt>
    <dgm:pt modelId="{EEA5E435-4F89-48C5-971B-78289BA4F158}" type="pres">
      <dgm:prSet presAssocID="{88430DD1-14E4-41DD-B1F1-42F7BA49045C}" presName="circle3" presStyleLbl="node1" presStyleIdx="2" presStyleCnt="4"/>
      <dgm:spPr/>
    </dgm:pt>
    <dgm:pt modelId="{D513F3C8-C347-43AF-BFE7-587205A411BA}" type="pres">
      <dgm:prSet presAssocID="{88430DD1-14E4-41DD-B1F1-42F7BA49045C}" presName="rect3" presStyleLbl="alignAcc1" presStyleIdx="2" presStyleCnt="4"/>
      <dgm:spPr/>
      <dgm:t>
        <a:bodyPr/>
        <a:lstStyle/>
        <a:p>
          <a:endParaRPr lang="ru-RU"/>
        </a:p>
      </dgm:t>
    </dgm:pt>
    <dgm:pt modelId="{7CD911D5-78D7-4759-BE72-F7741F0F4D90}" type="pres">
      <dgm:prSet presAssocID="{8488C9BC-F1E7-41C7-BAD0-B727E9089080}" presName="vertSpace4" presStyleLbl="node1" presStyleIdx="2" presStyleCnt="4"/>
      <dgm:spPr/>
    </dgm:pt>
    <dgm:pt modelId="{37046CE2-EDB0-4C44-A8B0-2993F9410191}" type="pres">
      <dgm:prSet presAssocID="{8488C9BC-F1E7-41C7-BAD0-B727E9089080}" presName="circle4" presStyleLbl="node1" presStyleIdx="3" presStyleCnt="4"/>
      <dgm:spPr/>
    </dgm:pt>
    <dgm:pt modelId="{DA19C456-3A8A-4234-B24D-4D5A33D0E2C9}" type="pres">
      <dgm:prSet presAssocID="{8488C9BC-F1E7-41C7-BAD0-B727E9089080}" presName="rect4" presStyleLbl="alignAcc1" presStyleIdx="3" presStyleCnt="4"/>
      <dgm:spPr/>
      <dgm:t>
        <a:bodyPr/>
        <a:lstStyle/>
        <a:p>
          <a:endParaRPr lang="ru-RU"/>
        </a:p>
      </dgm:t>
    </dgm:pt>
    <dgm:pt modelId="{2A334A92-C207-45CA-B374-41C4EF7AA5CB}" type="pres">
      <dgm:prSet presAssocID="{3470D956-4BC7-418E-8E4A-D2B2E50144F9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FD0954-80D2-42CF-A8BA-8D5F0DD09131}" type="pres">
      <dgm:prSet presAssocID="{435EA214-4968-4F97-9549-F58D90209D52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B8D976-5CCE-45E8-BA0C-AEB876E79DFF}" type="pres">
      <dgm:prSet presAssocID="{88430DD1-14E4-41DD-B1F1-42F7BA49045C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C31AC5-685F-4FC9-B767-9D5A39AAA897}" type="pres">
      <dgm:prSet presAssocID="{8488C9BC-F1E7-41C7-BAD0-B727E9089080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109726-6B39-40EA-80F3-6762EEB2B03E}" type="presOf" srcId="{195E4D55-E4B0-4ADF-9CD3-2D7782AB0F5E}" destId="{36255A67-11E3-4614-BFCE-BA7789A2EB83}" srcOrd="0" destOrd="0" presId="urn:microsoft.com/office/officeart/2005/8/layout/target3"/>
    <dgm:cxn modelId="{29287B7A-127A-4AA9-ADBD-71E1DB265ECC}" type="presOf" srcId="{88430DD1-14E4-41DD-B1F1-42F7BA49045C}" destId="{D513F3C8-C347-43AF-BFE7-587205A411BA}" srcOrd="0" destOrd="0" presId="urn:microsoft.com/office/officeart/2005/8/layout/target3"/>
    <dgm:cxn modelId="{8050E48A-0AEE-435E-9EF4-09826F5B8F40}" type="presOf" srcId="{8488C9BC-F1E7-41C7-BAD0-B727E9089080}" destId="{DA19C456-3A8A-4234-B24D-4D5A33D0E2C9}" srcOrd="0" destOrd="0" presId="urn:microsoft.com/office/officeart/2005/8/layout/target3"/>
    <dgm:cxn modelId="{088676CE-176C-4930-BA32-F44BF31168F3}" type="presOf" srcId="{3470D956-4BC7-418E-8E4A-D2B2E50144F9}" destId="{2A334A92-C207-45CA-B374-41C4EF7AA5CB}" srcOrd="1" destOrd="0" presId="urn:microsoft.com/office/officeart/2005/8/layout/target3"/>
    <dgm:cxn modelId="{5A42BBF1-6381-4B68-8A2C-C891AE0862CD}" type="presOf" srcId="{3470D956-4BC7-418E-8E4A-D2B2E50144F9}" destId="{1C5AE226-A4C5-4697-88AA-83D53B4A84B1}" srcOrd="0" destOrd="0" presId="urn:microsoft.com/office/officeart/2005/8/layout/target3"/>
    <dgm:cxn modelId="{C8DCBC23-A265-4400-94ED-65D19B8DB976}" srcId="{195E4D55-E4B0-4ADF-9CD3-2D7782AB0F5E}" destId="{3470D956-4BC7-418E-8E4A-D2B2E50144F9}" srcOrd="0" destOrd="0" parTransId="{18D5A94A-D957-43F3-A407-D5944353F69A}" sibTransId="{BF76283E-7107-4617-B9CE-7A2EF03E6448}"/>
    <dgm:cxn modelId="{B93A1AF3-A964-45D9-83AF-B768A4BE970D}" type="presOf" srcId="{435EA214-4968-4F97-9549-F58D90209D52}" destId="{B052472F-9CD7-4E5B-9C7E-C175F9A1C543}" srcOrd="0" destOrd="0" presId="urn:microsoft.com/office/officeart/2005/8/layout/target3"/>
    <dgm:cxn modelId="{F1857AC5-D396-4384-BD2B-2B324F698083}" srcId="{195E4D55-E4B0-4ADF-9CD3-2D7782AB0F5E}" destId="{88430DD1-14E4-41DD-B1F1-42F7BA49045C}" srcOrd="2" destOrd="0" parTransId="{5FB635E6-4C60-4963-8278-EB6348344D99}" sibTransId="{9E7364E9-0F86-40D0-8A9E-B3F5F2CA5D14}"/>
    <dgm:cxn modelId="{14B943DF-353C-42E0-8E8C-79DFCC8E05F3}" srcId="{195E4D55-E4B0-4ADF-9CD3-2D7782AB0F5E}" destId="{8488C9BC-F1E7-41C7-BAD0-B727E9089080}" srcOrd="3" destOrd="0" parTransId="{2B33ABF9-9872-4A63-BF99-2164B924B192}" sibTransId="{09BE44E5-F0D8-4466-816E-2B3E220FBFB9}"/>
    <dgm:cxn modelId="{DC3DE56A-F919-4836-9A55-AFC4DA4D105C}" type="presOf" srcId="{88430DD1-14E4-41DD-B1F1-42F7BA49045C}" destId="{B6B8D976-5CCE-45E8-BA0C-AEB876E79DFF}" srcOrd="1" destOrd="0" presId="urn:microsoft.com/office/officeart/2005/8/layout/target3"/>
    <dgm:cxn modelId="{5339E4B9-B47F-43CB-93F5-156741907655}" srcId="{195E4D55-E4B0-4ADF-9CD3-2D7782AB0F5E}" destId="{435EA214-4968-4F97-9549-F58D90209D52}" srcOrd="1" destOrd="0" parTransId="{F4B6D9C0-4DC1-41CF-9F3D-57C27C3C960F}" sibTransId="{E619EAE1-CEAD-4724-9CC3-C44ECD7A41F6}"/>
    <dgm:cxn modelId="{041C9FE4-8702-4017-B6EC-C3A8AF1210EA}" type="presOf" srcId="{435EA214-4968-4F97-9549-F58D90209D52}" destId="{66FD0954-80D2-42CF-A8BA-8D5F0DD09131}" srcOrd="1" destOrd="0" presId="urn:microsoft.com/office/officeart/2005/8/layout/target3"/>
    <dgm:cxn modelId="{FF1D755D-105D-4409-B34E-2A96CCF571E9}" type="presOf" srcId="{8488C9BC-F1E7-41C7-BAD0-B727E9089080}" destId="{28C31AC5-685F-4FC9-B767-9D5A39AAA897}" srcOrd="1" destOrd="0" presId="urn:microsoft.com/office/officeart/2005/8/layout/target3"/>
    <dgm:cxn modelId="{906DEA46-5B2D-44D3-982F-27BA89342202}" type="presParOf" srcId="{36255A67-11E3-4614-BFCE-BA7789A2EB83}" destId="{3A49BAF1-0795-42F7-AF8F-C3AF89F0CA17}" srcOrd="0" destOrd="0" presId="urn:microsoft.com/office/officeart/2005/8/layout/target3"/>
    <dgm:cxn modelId="{A6320865-DC36-4002-86DE-A7EB97BDABF1}" type="presParOf" srcId="{36255A67-11E3-4614-BFCE-BA7789A2EB83}" destId="{4B01A3FD-6CDA-4D2D-ACDC-9C2DDFAA605F}" srcOrd="1" destOrd="0" presId="urn:microsoft.com/office/officeart/2005/8/layout/target3"/>
    <dgm:cxn modelId="{EB9CB111-3BB0-4832-9FB3-00BF8A6AF7D6}" type="presParOf" srcId="{36255A67-11E3-4614-BFCE-BA7789A2EB83}" destId="{1C5AE226-A4C5-4697-88AA-83D53B4A84B1}" srcOrd="2" destOrd="0" presId="urn:microsoft.com/office/officeart/2005/8/layout/target3"/>
    <dgm:cxn modelId="{7E63860F-0E56-475F-8829-861F3F1624D9}" type="presParOf" srcId="{36255A67-11E3-4614-BFCE-BA7789A2EB83}" destId="{92E85E03-C9FF-473D-B6A9-D11224AA6C18}" srcOrd="3" destOrd="0" presId="urn:microsoft.com/office/officeart/2005/8/layout/target3"/>
    <dgm:cxn modelId="{632AE5C0-D712-4FA9-8EC6-134EA865C05D}" type="presParOf" srcId="{36255A67-11E3-4614-BFCE-BA7789A2EB83}" destId="{3B1FCABA-4F4F-4BA0-BE4C-B50E18E7DA2A}" srcOrd="4" destOrd="0" presId="urn:microsoft.com/office/officeart/2005/8/layout/target3"/>
    <dgm:cxn modelId="{0FCE2753-260A-4AAC-940E-6DF14E361059}" type="presParOf" srcId="{36255A67-11E3-4614-BFCE-BA7789A2EB83}" destId="{B052472F-9CD7-4E5B-9C7E-C175F9A1C543}" srcOrd="5" destOrd="0" presId="urn:microsoft.com/office/officeart/2005/8/layout/target3"/>
    <dgm:cxn modelId="{8D5359C3-A07C-4954-87AE-457AB43B8E9F}" type="presParOf" srcId="{36255A67-11E3-4614-BFCE-BA7789A2EB83}" destId="{0CA80BE9-5A02-4329-85D5-0CD7376144A9}" srcOrd="6" destOrd="0" presId="urn:microsoft.com/office/officeart/2005/8/layout/target3"/>
    <dgm:cxn modelId="{CE895ADA-A3B3-4E6A-B0C7-BF3DA936F97B}" type="presParOf" srcId="{36255A67-11E3-4614-BFCE-BA7789A2EB83}" destId="{EEA5E435-4F89-48C5-971B-78289BA4F158}" srcOrd="7" destOrd="0" presId="urn:microsoft.com/office/officeart/2005/8/layout/target3"/>
    <dgm:cxn modelId="{18E02ECB-E5E5-4984-AF37-E2AE8CDBE414}" type="presParOf" srcId="{36255A67-11E3-4614-BFCE-BA7789A2EB83}" destId="{D513F3C8-C347-43AF-BFE7-587205A411BA}" srcOrd="8" destOrd="0" presId="urn:microsoft.com/office/officeart/2005/8/layout/target3"/>
    <dgm:cxn modelId="{9B8B9B11-4ACA-4D1A-99CC-838D5426D845}" type="presParOf" srcId="{36255A67-11E3-4614-BFCE-BA7789A2EB83}" destId="{7CD911D5-78D7-4759-BE72-F7741F0F4D90}" srcOrd="9" destOrd="0" presId="urn:microsoft.com/office/officeart/2005/8/layout/target3"/>
    <dgm:cxn modelId="{B54C2CE0-22E5-4136-B758-DE458AAD0A98}" type="presParOf" srcId="{36255A67-11E3-4614-BFCE-BA7789A2EB83}" destId="{37046CE2-EDB0-4C44-A8B0-2993F9410191}" srcOrd="10" destOrd="0" presId="urn:microsoft.com/office/officeart/2005/8/layout/target3"/>
    <dgm:cxn modelId="{A21A3328-22F7-4F07-8567-ACD1433ABB1D}" type="presParOf" srcId="{36255A67-11E3-4614-BFCE-BA7789A2EB83}" destId="{DA19C456-3A8A-4234-B24D-4D5A33D0E2C9}" srcOrd="11" destOrd="0" presId="urn:microsoft.com/office/officeart/2005/8/layout/target3"/>
    <dgm:cxn modelId="{9F7FFC83-37A3-462E-9855-343860141DCC}" type="presParOf" srcId="{36255A67-11E3-4614-BFCE-BA7789A2EB83}" destId="{2A334A92-C207-45CA-B374-41C4EF7AA5CB}" srcOrd="12" destOrd="0" presId="urn:microsoft.com/office/officeart/2005/8/layout/target3"/>
    <dgm:cxn modelId="{FEFEF0BE-A399-4463-A36A-5E2CE35D340B}" type="presParOf" srcId="{36255A67-11E3-4614-BFCE-BA7789A2EB83}" destId="{66FD0954-80D2-42CF-A8BA-8D5F0DD09131}" srcOrd="13" destOrd="0" presId="urn:microsoft.com/office/officeart/2005/8/layout/target3"/>
    <dgm:cxn modelId="{6FBC430B-6B0E-4FA4-A598-4AC3CF27DB6A}" type="presParOf" srcId="{36255A67-11E3-4614-BFCE-BA7789A2EB83}" destId="{B6B8D976-5CCE-45E8-BA0C-AEB876E79DFF}" srcOrd="14" destOrd="0" presId="urn:microsoft.com/office/officeart/2005/8/layout/target3"/>
    <dgm:cxn modelId="{ADC00486-20E5-410D-A035-D0D55EEE9F8E}" type="presParOf" srcId="{36255A67-11E3-4614-BFCE-BA7789A2EB83}" destId="{28C31AC5-685F-4FC9-B767-9D5A39AAA897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2E174A-4501-4165-AEE2-3981B689C068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DFC4F1C9-9B89-43C5-8EAD-3EC9268DA45A}">
      <dgm:prSet/>
      <dgm:spPr/>
      <dgm:t>
        <a:bodyPr/>
        <a:lstStyle/>
        <a:p>
          <a:pPr rtl="0"/>
          <a:r>
            <a:rPr lang="ru-RU" dirty="0" smtClean="0">
              <a:solidFill>
                <a:schemeClr val="accent5">
                  <a:lumMod val="75000"/>
                </a:schemeClr>
              </a:solidFill>
            </a:rPr>
            <a:t>демонстрирует культурные образцы действий,</a:t>
          </a:r>
          <a:endParaRPr lang="ru-RU" dirty="0">
            <a:solidFill>
              <a:schemeClr val="accent5">
                <a:lumMod val="75000"/>
              </a:schemeClr>
            </a:solidFill>
          </a:endParaRPr>
        </a:p>
      </dgm:t>
    </dgm:pt>
    <dgm:pt modelId="{65166420-13C7-447D-857F-494B87E367C6}" type="parTrans" cxnId="{A63719B8-E7E3-4A5D-9862-33DEF0C3BF44}">
      <dgm:prSet/>
      <dgm:spPr/>
      <dgm:t>
        <a:bodyPr/>
        <a:lstStyle/>
        <a:p>
          <a:endParaRPr lang="ru-RU"/>
        </a:p>
      </dgm:t>
    </dgm:pt>
    <dgm:pt modelId="{32491A14-B5D5-4F24-9E94-ABAB648EE6F9}" type="sibTrans" cxnId="{A63719B8-E7E3-4A5D-9862-33DEF0C3BF44}">
      <dgm:prSet/>
      <dgm:spPr/>
      <dgm:t>
        <a:bodyPr/>
        <a:lstStyle/>
        <a:p>
          <a:endParaRPr lang="ru-RU"/>
        </a:p>
      </dgm:t>
    </dgm:pt>
    <dgm:pt modelId="{8A795996-A476-4CB1-B9C6-FDBE19AB24C2}">
      <dgm:prSet/>
      <dgm:spPr/>
      <dgm:t>
        <a:bodyPr/>
        <a:lstStyle/>
        <a:p>
          <a:pPr rtl="0"/>
          <a:r>
            <a:rPr lang="ru-RU" dirty="0" smtClean="0">
              <a:solidFill>
                <a:schemeClr val="accent5">
                  <a:lumMod val="75000"/>
                </a:schemeClr>
              </a:solidFill>
            </a:rPr>
            <a:t>инициирует пробные действия детей,</a:t>
          </a:r>
          <a:endParaRPr lang="ru-RU" dirty="0">
            <a:solidFill>
              <a:schemeClr val="accent5">
                <a:lumMod val="75000"/>
              </a:schemeClr>
            </a:solidFill>
          </a:endParaRPr>
        </a:p>
      </dgm:t>
    </dgm:pt>
    <dgm:pt modelId="{39BA79CA-ECFC-4AF6-8C71-64AE1D3F9BB5}" type="parTrans" cxnId="{13919429-79CB-410F-AFCD-D3C293F18598}">
      <dgm:prSet/>
      <dgm:spPr/>
      <dgm:t>
        <a:bodyPr/>
        <a:lstStyle/>
        <a:p>
          <a:endParaRPr lang="ru-RU"/>
        </a:p>
      </dgm:t>
    </dgm:pt>
    <dgm:pt modelId="{8C38D06F-0E0C-4CFE-9624-20EE8576E5D8}" type="sibTrans" cxnId="{13919429-79CB-410F-AFCD-D3C293F18598}">
      <dgm:prSet/>
      <dgm:spPr/>
      <dgm:t>
        <a:bodyPr/>
        <a:lstStyle/>
        <a:p>
          <a:endParaRPr lang="ru-RU"/>
        </a:p>
      </dgm:t>
    </dgm:pt>
    <dgm:pt modelId="{D0096C49-569D-45C5-B94D-451F818A86D2}">
      <dgm:prSet/>
      <dgm:spPr/>
      <dgm:t>
        <a:bodyPr/>
        <a:lstStyle/>
        <a:p>
          <a:pPr rtl="0"/>
          <a:r>
            <a:rPr lang="ru-RU" dirty="0" smtClean="0">
              <a:solidFill>
                <a:schemeClr val="accent5">
                  <a:lumMod val="75000"/>
                </a:schemeClr>
              </a:solidFill>
            </a:rPr>
            <a:t>консультирует, корректирует действия,</a:t>
          </a:r>
          <a:endParaRPr lang="ru-RU" dirty="0">
            <a:solidFill>
              <a:schemeClr val="accent5">
                <a:lumMod val="75000"/>
              </a:schemeClr>
            </a:solidFill>
          </a:endParaRPr>
        </a:p>
      </dgm:t>
    </dgm:pt>
    <dgm:pt modelId="{D53A7C86-3A49-4021-9499-6272197D1C24}" type="parTrans" cxnId="{9DDDE112-6C57-4CA0-B590-ABA843DFA472}">
      <dgm:prSet/>
      <dgm:spPr/>
      <dgm:t>
        <a:bodyPr/>
        <a:lstStyle/>
        <a:p>
          <a:endParaRPr lang="ru-RU"/>
        </a:p>
      </dgm:t>
    </dgm:pt>
    <dgm:pt modelId="{91BCF487-787B-4CA3-9741-FB9EC4E5B5E2}" type="sibTrans" cxnId="{9DDDE112-6C57-4CA0-B590-ABA843DFA472}">
      <dgm:prSet/>
      <dgm:spPr/>
      <dgm:t>
        <a:bodyPr/>
        <a:lstStyle/>
        <a:p>
          <a:endParaRPr lang="ru-RU"/>
        </a:p>
      </dgm:t>
    </dgm:pt>
    <dgm:pt modelId="{E8EF5DCD-C575-465F-B7CE-0D2F8E5BDD59}">
      <dgm:prSet/>
      <dgm:spPr/>
      <dgm:t>
        <a:bodyPr/>
        <a:lstStyle/>
        <a:p>
          <a:pPr rtl="0"/>
          <a:r>
            <a:rPr lang="ru-RU" dirty="0" smtClean="0">
              <a:solidFill>
                <a:schemeClr val="accent5">
                  <a:lumMod val="75000"/>
                </a:schemeClr>
              </a:solidFill>
            </a:rPr>
            <a:t>ищет способы включить в работу каждого.  </a:t>
          </a:r>
          <a:endParaRPr lang="ru-RU" dirty="0">
            <a:solidFill>
              <a:schemeClr val="accent5">
                <a:lumMod val="75000"/>
              </a:schemeClr>
            </a:solidFill>
          </a:endParaRPr>
        </a:p>
      </dgm:t>
    </dgm:pt>
    <dgm:pt modelId="{5CB10DA0-B802-43E6-927B-62256AADE237}" type="parTrans" cxnId="{7740669E-1EE6-48B5-BB7A-07C57526088C}">
      <dgm:prSet/>
      <dgm:spPr/>
      <dgm:t>
        <a:bodyPr/>
        <a:lstStyle/>
        <a:p>
          <a:endParaRPr lang="ru-RU"/>
        </a:p>
      </dgm:t>
    </dgm:pt>
    <dgm:pt modelId="{936F3738-21E5-4C37-860E-48B14D4BF128}" type="sibTrans" cxnId="{7740669E-1EE6-48B5-BB7A-07C57526088C}">
      <dgm:prSet/>
      <dgm:spPr/>
      <dgm:t>
        <a:bodyPr/>
        <a:lstStyle/>
        <a:p>
          <a:endParaRPr lang="ru-RU"/>
        </a:p>
      </dgm:t>
    </dgm:pt>
    <dgm:pt modelId="{0846A41C-6277-4609-A319-5C240B16085B}" type="pres">
      <dgm:prSet presAssocID="{912E174A-4501-4165-AEE2-3981B689C068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FD8F99-D1FF-42D2-A281-EB95CDDBE992}" type="pres">
      <dgm:prSet presAssocID="{DFC4F1C9-9B89-43C5-8EAD-3EC9268DA45A}" presName="composite" presStyleCnt="0"/>
      <dgm:spPr/>
    </dgm:pt>
    <dgm:pt modelId="{46D90EDB-8B5C-4550-9676-7B333F45213B}" type="pres">
      <dgm:prSet presAssocID="{DFC4F1C9-9B89-43C5-8EAD-3EC9268DA45A}" presName="imgShp" presStyleLbl="fgImgPlace1" presStyleIdx="0" presStyleCnt="4"/>
      <dgm:spPr/>
    </dgm:pt>
    <dgm:pt modelId="{2D609C1B-F284-44EE-A220-6556BDCFFE90}" type="pres">
      <dgm:prSet presAssocID="{DFC4F1C9-9B89-43C5-8EAD-3EC9268DA45A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7D0D4C-F0A2-4C6E-A505-368FDA537622}" type="pres">
      <dgm:prSet presAssocID="{32491A14-B5D5-4F24-9E94-ABAB648EE6F9}" presName="spacing" presStyleCnt="0"/>
      <dgm:spPr/>
    </dgm:pt>
    <dgm:pt modelId="{0533BDE9-0987-4EB3-B8D9-FA65FA381912}" type="pres">
      <dgm:prSet presAssocID="{8A795996-A476-4CB1-B9C6-FDBE19AB24C2}" presName="composite" presStyleCnt="0"/>
      <dgm:spPr/>
    </dgm:pt>
    <dgm:pt modelId="{69F54043-ECDC-4B9C-AAB6-29CE46B9D2F3}" type="pres">
      <dgm:prSet presAssocID="{8A795996-A476-4CB1-B9C6-FDBE19AB24C2}" presName="imgShp" presStyleLbl="fgImgPlace1" presStyleIdx="1" presStyleCnt="4"/>
      <dgm:spPr/>
    </dgm:pt>
    <dgm:pt modelId="{C7836781-5776-4046-A8EE-BE0BE74B97B1}" type="pres">
      <dgm:prSet presAssocID="{8A795996-A476-4CB1-B9C6-FDBE19AB24C2}" presName="txShp" presStyleLbl="node1" presStyleIdx="1" presStyleCnt="4" custLinFactNeighborX="-123" custLinFactNeighborY="-22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595199-1A54-4D5D-BD67-47736B5512E1}" type="pres">
      <dgm:prSet presAssocID="{8C38D06F-0E0C-4CFE-9624-20EE8576E5D8}" presName="spacing" presStyleCnt="0"/>
      <dgm:spPr/>
    </dgm:pt>
    <dgm:pt modelId="{E5450595-F7B3-4F14-A926-D2D64ECC4A1A}" type="pres">
      <dgm:prSet presAssocID="{D0096C49-569D-45C5-B94D-451F818A86D2}" presName="composite" presStyleCnt="0"/>
      <dgm:spPr/>
    </dgm:pt>
    <dgm:pt modelId="{A249E58E-5D9B-43B0-867A-2E8C0B2B8C4C}" type="pres">
      <dgm:prSet presAssocID="{D0096C49-569D-45C5-B94D-451F818A86D2}" presName="imgShp" presStyleLbl="fgImgPlace1" presStyleIdx="2" presStyleCnt="4"/>
      <dgm:spPr/>
    </dgm:pt>
    <dgm:pt modelId="{8175028C-8AAA-4F19-B34D-5255C95E82B7}" type="pres">
      <dgm:prSet presAssocID="{D0096C49-569D-45C5-B94D-451F818A86D2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C1BCEA-1E8C-460C-818C-BBA685FEFD05}" type="pres">
      <dgm:prSet presAssocID="{91BCF487-787B-4CA3-9741-FB9EC4E5B5E2}" presName="spacing" presStyleCnt="0"/>
      <dgm:spPr/>
    </dgm:pt>
    <dgm:pt modelId="{F66AA595-4D32-4D12-AFC7-F67338F16BCD}" type="pres">
      <dgm:prSet presAssocID="{E8EF5DCD-C575-465F-B7CE-0D2F8E5BDD59}" presName="composite" presStyleCnt="0"/>
      <dgm:spPr/>
    </dgm:pt>
    <dgm:pt modelId="{60CEFFBD-7C19-4F5F-86D5-6DBEF428013D}" type="pres">
      <dgm:prSet presAssocID="{E8EF5DCD-C575-465F-B7CE-0D2F8E5BDD59}" presName="imgShp" presStyleLbl="fgImgPlace1" presStyleIdx="3" presStyleCnt="4"/>
      <dgm:spPr/>
    </dgm:pt>
    <dgm:pt modelId="{B0AE1E20-E9C5-4AA8-9D77-ABAF5562AA47}" type="pres">
      <dgm:prSet presAssocID="{E8EF5DCD-C575-465F-B7CE-0D2F8E5BDD59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919429-79CB-410F-AFCD-D3C293F18598}" srcId="{912E174A-4501-4165-AEE2-3981B689C068}" destId="{8A795996-A476-4CB1-B9C6-FDBE19AB24C2}" srcOrd="1" destOrd="0" parTransId="{39BA79CA-ECFC-4AF6-8C71-64AE1D3F9BB5}" sibTransId="{8C38D06F-0E0C-4CFE-9624-20EE8576E5D8}"/>
    <dgm:cxn modelId="{9E58321C-97C4-4186-8B9B-49A42FFD3E48}" type="presOf" srcId="{DFC4F1C9-9B89-43C5-8EAD-3EC9268DA45A}" destId="{2D609C1B-F284-44EE-A220-6556BDCFFE90}" srcOrd="0" destOrd="0" presId="urn:microsoft.com/office/officeart/2005/8/layout/vList3#1"/>
    <dgm:cxn modelId="{9DDDE112-6C57-4CA0-B590-ABA843DFA472}" srcId="{912E174A-4501-4165-AEE2-3981B689C068}" destId="{D0096C49-569D-45C5-B94D-451F818A86D2}" srcOrd="2" destOrd="0" parTransId="{D53A7C86-3A49-4021-9499-6272197D1C24}" sibTransId="{91BCF487-787B-4CA3-9741-FB9EC4E5B5E2}"/>
    <dgm:cxn modelId="{A63719B8-E7E3-4A5D-9862-33DEF0C3BF44}" srcId="{912E174A-4501-4165-AEE2-3981B689C068}" destId="{DFC4F1C9-9B89-43C5-8EAD-3EC9268DA45A}" srcOrd="0" destOrd="0" parTransId="{65166420-13C7-447D-857F-494B87E367C6}" sibTransId="{32491A14-B5D5-4F24-9E94-ABAB648EE6F9}"/>
    <dgm:cxn modelId="{15034612-826F-4B8D-B8DB-C8D882061B86}" type="presOf" srcId="{D0096C49-569D-45C5-B94D-451F818A86D2}" destId="{8175028C-8AAA-4F19-B34D-5255C95E82B7}" srcOrd="0" destOrd="0" presId="urn:microsoft.com/office/officeart/2005/8/layout/vList3#1"/>
    <dgm:cxn modelId="{ED29D173-C80E-4595-B3FC-95CA2D5ED59B}" type="presOf" srcId="{8A795996-A476-4CB1-B9C6-FDBE19AB24C2}" destId="{C7836781-5776-4046-A8EE-BE0BE74B97B1}" srcOrd="0" destOrd="0" presId="urn:microsoft.com/office/officeart/2005/8/layout/vList3#1"/>
    <dgm:cxn modelId="{ADE5523D-F87C-47E6-8622-03DE3119EDD3}" type="presOf" srcId="{E8EF5DCD-C575-465F-B7CE-0D2F8E5BDD59}" destId="{B0AE1E20-E9C5-4AA8-9D77-ABAF5562AA47}" srcOrd="0" destOrd="0" presId="urn:microsoft.com/office/officeart/2005/8/layout/vList3#1"/>
    <dgm:cxn modelId="{7740669E-1EE6-48B5-BB7A-07C57526088C}" srcId="{912E174A-4501-4165-AEE2-3981B689C068}" destId="{E8EF5DCD-C575-465F-B7CE-0D2F8E5BDD59}" srcOrd="3" destOrd="0" parTransId="{5CB10DA0-B802-43E6-927B-62256AADE237}" sibTransId="{936F3738-21E5-4C37-860E-48B14D4BF128}"/>
    <dgm:cxn modelId="{797BFB42-C0EA-4920-B3DE-764C4028A5F2}" type="presOf" srcId="{912E174A-4501-4165-AEE2-3981B689C068}" destId="{0846A41C-6277-4609-A319-5C240B16085B}" srcOrd="0" destOrd="0" presId="urn:microsoft.com/office/officeart/2005/8/layout/vList3#1"/>
    <dgm:cxn modelId="{A9CDADD7-E3DB-4888-B0A7-D94E8D788D91}" type="presParOf" srcId="{0846A41C-6277-4609-A319-5C240B16085B}" destId="{B9FD8F99-D1FF-42D2-A281-EB95CDDBE992}" srcOrd="0" destOrd="0" presId="urn:microsoft.com/office/officeart/2005/8/layout/vList3#1"/>
    <dgm:cxn modelId="{3B0496AD-E11C-4632-9483-C744F54D7CA7}" type="presParOf" srcId="{B9FD8F99-D1FF-42D2-A281-EB95CDDBE992}" destId="{46D90EDB-8B5C-4550-9676-7B333F45213B}" srcOrd="0" destOrd="0" presId="urn:microsoft.com/office/officeart/2005/8/layout/vList3#1"/>
    <dgm:cxn modelId="{C7B6530C-6320-4B5E-991C-A3CF16D4537B}" type="presParOf" srcId="{B9FD8F99-D1FF-42D2-A281-EB95CDDBE992}" destId="{2D609C1B-F284-44EE-A220-6556BDCFFE90}" srcOrd="1" destOrd="0" presId="urn:microsoft.com/office/officeart/2005/8/layout/vList3#1"/>
    <dgm:cxn modelId="{089E669C-4875-4DA8-AD60-6551B9B6E07A}" type="presParOf" srcId="{0846A41C-6277-4609-A319-5C240B16085B}" destId="{867D0D4C-F0A2-4C6E-A505-368FDA537622}" srcOrd="1" destOrd="0" presId="urn:microsoft.com/office/officeart/2005/8/layout/vList3#1"/>
    <dgm:cxn modelId="{46F54B68-BBD6-4FD6-8525-64A59FE0BF88}" type="presParOf" srcId="{0846A41C-6277-4609-A319-5C240B16085B}" destId="{0533BDE9-0987-4EB3-B8D9-FA65FA381912}" srcOrd="2" destOrd="0" presId="urn:microsoft.com/office/officeart/2005/8/layout/vList3#1"/>
    <dgm:cxn modelId="{E8DB4402-E63D-4B96-B7DF-E2439B9DBF61}" type="presParOf" srcId="{0533BDE9-0987-4EB3-B8D9-FA65FA381912}" destId="{69F54043-ECDC-4B9C-AAB6-29CE46B9D2F3}" srcOrd="0" destOrd="0" presId="urn:microsoft.com/office/officeart/2005/8/layout/vList3#1"/>
    <dgm:cxn modelId="{590C9368-A371-416E-8FC2-D0C1946920E3}" type="presParOf" srcId="{0533BDE9-0987-4EB3-B8D9-FA65FA381912}" destId="{C7836781-5776-4046-A8EE-BE0BE74B97B1}" srcOrd="1" destOrd="0" presId="urn:microsoft.com/office/officeart/2005/8/layout/vList3#1"/>
    <dgm:cxn modelId="{5B20BBA1-A586-4554-9DA4-5BB11CF5BFE9}" type="presParOf" srcId="{0846A41C-6277-4609-A319-5C240B16085B}" destId="{92595199-1A54-4D5D-BD67-47736B5512E1}" srcOrd="3" destOrd="0" presId="urn:microsoft.com/office/officeart/2005/8/layout/vList3#1"/>
    <dgm:cxn modelId="{D9563B6B-EA7C-4F6C-AF3A-C96314C708D0}" type="presParOf" srcId="{0846A41C-6277-4609-A319-5C240B16085B}" destId="{E5450595-F7B3-4F14-A926-D2D64ECC4A1A}" srcOrd="4" destOrd="0" presId="urn:microsoft.com/office/officeart/2005/8/layout/vList3#1"/>
    <dgm:cxn modelId="{F916CD58-5192-466F-A750-D6CF924DB315}" type="presParOf" srcId="{E5450595-F7B3-4F14-A926-D2D64ECC4A1A}" destId="{A249E58E-5D9B-43B0-867A-2E8C0B2B8C4C}" srcOrd="0" destOrd="0" presId="urn:microsoft.com/office/officeart/2005/8/layout/vList3#1"/>
    <dgm:cxn modelId="{BB9C70AC-5387-449E-B784-CCB56490E592}" type="presParOf" srcId="{E5450595-F7B3-4F14-A926-D2D64ECC4A1A}" destId="{8175028C-8AAA-4F19-B34D-5255C95E82B7}" srcOrd="1" destOrd="0" presId="urn:microsoft.com/office/officeart/2005/8/layout/vList3#1"/>
    <dgm:cxn modelId="{A1F7B14B-D9F1-474E-99AA-8A259F965FF7}" type="presParOf" srcId="{0846A41C-6277-4609-A319-5C240B16085B}" destId="{D3C1BCEA-1E8C-460C-818C-BBA685FEFD05}" srcOrd="5" destOrd="0" presId="urn:microsoft.com/office/officeart/2005/8/layout/vList3#1"/>
    <dgm:cxn modelId="{080E1ED8-322B-4901-9387-11B1D8A6068C}" type="presParOf" srcId="{0846A41C-6277-4609-A319-5C240B16085B}" destId="{F66AA595-4D32-4D12-AFC7-F67338F16BCD}" srcOrd="6" destOrd="0" presId="urn:microsoft.com/office/officeart/2005/8/layout/vList3#1"/>
    <dgm:cxn modelId="{6151C142-9F35-4C41-8664-4826EE5F9535}" type="presParOf" srcId="{F66AA595-4D32-4D12-AFC7-F67338F16BCD}" destId="{60CEFFBD-7C19-4F5F-86D5-6DBEF428013D}" srcOrd="0" destOrd="0" presId="urn:microsoft.com/office/officeart/2005/8/layout/vList3#1"/>
    <dgm:cxn modelId="{923481F7-495A-42A4-A513-B37ADFD785BA}" type="presParOf" srcId="{F66AA595-4D32-4D12-AFC7-F67338F16BCD}" destId="{B0AE1E20-E9C5-4AA8-9D77-ABAF5562AA47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D0ADF92-A2A9-4A8B-A13A-1DE35439C6BC}" type="doc">
      <dgm:prSet loTypeId="urn:microsoft.com/office/officeart/2005/8/layout/vList3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6C90E2-3336-4421-AE80-F55B7B65A563}">
      <dgm:prSet custT="1"/>
      <dgm:spPr/>
      <dgm:t>
        <a:bodyPr/>
        <a:lstStyle/>
        <a:p>
          <a:pPr rtl="0"/>
          <a:r>
            <a:rPr lang="ru-RU" sz="2400" dirty="0" smtClean="0">
              <a:solidFill>
                <a:schemeClr val="accent5">
                  <a:lumMod val="75000"/>
                </a:schemeClr>
              </a:solidFill>
            </a:rPr>
            <a:t>создает условия для приобретения детьми жизненного опыта (общения, выбора, ответственного поведения, </a:t>
          </a:r>
          <a:r>
            <a:rPr lang="ru-RU" sz="2400" dirty="0" err="1" smtClean="0">
              <a:solidFill>
                <a:schemeClr val="accent5">
                  <a:lumMod val="75000"/>
                </a:schemeClr>
              </a:solidFill>
            </a:rPr>
            <a:t>саморегуляции</a:t>
          </a:r>
          <a:r>
            <a:rPr lang="ru-RU" sz="2400" dirty="0" smtClean="0">
              <a:solidFill>
                <a:schemeClr val="accent5">
                  <a:lumMod val="75000"/>
                </a:schemeClr>
              </a:solidFill>
            </a:rPr>
            <a:t>, …), самостоятельной выработки жизненных ценностей;</a:t>
          </a:r>
          <a:endParaRPr lang="ru-RU" sz="2400" dirty="0">
            <a:solidFill>
              <a:schemeClr val="accent5">
                <a:lumMod val="75000"/>
              </a:schemeClr>
            </a:solidFill>
          </a:endParaRPr>
        </a:p>
      </dgm:t>
    </dgm:pt>
    <dgm:pt modelId="{5690C3F9-3B3B-4E6B-82E9-76432247C3A6}" type="parTrans" cxnId="{40641B91-02D3-420B-BD7A-F2EC2CDF26F4}">
      <dgm:prSet/>
      <dgm:spPr/>
      <dgm:t>
        <a:bodyPr/>
        <a:lstStyle/>
        <a:p>
          <a:endParaRPr lang="ru-RU"/>
        </a:p>
      </dgm:t>
    </dgm:pt>
    <dgm:pt modelId="{23A1D17C-12D2-45DF-BD3E-CECE607D07D7}" type="sibTrans" cxnId="{40641B91-02D3-420B-BD7A-F2EC2CDF26F4}">
      <dgm:prSet/>
      <dgm:spPr/>
      <dgm:t>
        <a:bodyPr/>
        <a:lstStyle/>
        <a:p>
          <a:endParaRPr lang="ru-RU"/>
        </a:p>
      </dgm:t>
    </dgm:pt>
    <dgm:pt modelId="{4FA9BBD2-B7FF-474B-9DBA-24BB26F6C6E2}">
      <dgm:prSet/>
      <dgm:spPr/>
      <dgm:t>
        <a:bodyPr/>
        <a:lstStyle/>
        <a:p>
          <a:pPr rtl="0"/>
          <a:r>
            <a:rPr lang="ru-RU" dirty="0" smtClean="0">
              <a:solidFill>
                <a:schemeClr val="accent5">
                  <a:lumMod val="75000"/>
                </a:schemeClr>
              </a:solidFill>
            </a:rPr>
            <a:t>“соучастник”, “третейский судья.”  </a:t>
          </a:r>
          <a:endParaRPr lang="ru-RU" dirty="0">
            <a:solidFill>
              <a:schemeClr val="accent5">
                <a:lumMod val="75000"/>
              </a:schemeClr>
            </a:solidFill>
          </a:endParaRPr>
        </a:p>
      </dgm:t>
    </dgm:pt>
    <dgm:pt modelId="{1717205E-DA8E-4457-90D4-FDD606341868}" type="parTrans" cxnId="{E475F7AC-ED74-408C-99FE-2C2B62A10910}">
      <dgm:prSet/>
      <dgm:spPr/>
      <dgm:t>
        <a:bodyPr/>
        <a:lstStyle/>
        <a:p>
          <a:endParaRPr lang="ru-RU"/>
        </a:p>
      </dgm:t>
    </dgm:pt>
    <dgm:pt modelId="{F04E7B73-3F68-43B9-8EB5-05F79937C275}" type="sibTrans" cxnId="{E475F7AC-ED74-408C-99FE-2C2B62A10910}">
      <dgm:prSet/>
      <dgm:spPr/>
      <dgm:t>
        <a:bodyPr/>
        <a:lstStyle/>
        <a:p>
          <a:endParaRPr lang="ru-RU"/>
        </a:p>
      </dgm:t>
    </dgm:pt>
    <dgm:pt modelId="{183E8C81-12F1-4FB7-9D95-1D6B9BFD7704}" type="pres">
      <dgm:prSet presAssocID="{4D0ADF92-A2A9-4A8B-A13A-1DE35439C6B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ACA2A3-8154-4DE3-8B32-13C36D254B30}" type="pres">
      <dgm:prSet presAssocID="{7E6C90E2-3336-4421-AE80-F55B7B65A563}" presName="composite" presStyleCnt="0"/>
      <dgm:spPr/>
    </dgm:pt>
    <dgm:pt modelId="{D494FBE8-1F04-4927-B290-CD6F07040355}" type="pres">
      <dgm:prSet presAssocID="{7E6C90E2-3336-4421-AE80-F55B7B65A563}" presName="imgShp" presStyleLbl="fgImgPlace1" presStyleIdx="0" presStyleCnt="2"/>
      <dgm:spPr/>
    </dgm:pt>
    <dgm:pt modelId="{1A42B6B9-D6F0-4492-AAA9-5E805670E168}" type="pres">
      <dgm:prSet presAssocID="{7E6C90E2-3336-4421-AE80-F55B7B65A563}" presName="txShp" presStyleLbl="node1" presStyleIdx="0" presStyleCnt="2" custScaleY="2089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94654F-2CB3-40DC-BB1F-D62B3FDD2695}" type="pres">
      <dgm:prSet presAssocID="{23A1D17C-12D2-45DF-BD3E-CECE607D07D7}" presName="spacing" presStyleCnt="0"/>
      <dgm:spPr/>
    </dgm:pt>
    <dgm:pt modelId="{4D42A04D-A253-4406-8E12-0C4C7FB4594C}" type="pres">
      <dgm:prSet presAssocID="{4FA9BBD2-B7FF-474B-9DBA-24BB26F6C6E2}" presName="composite" presStyleCnt="0"/>
      <dgm:spPr/>
    </dgm:pt>
    <dgm:pt modelId="{CD595725-888A-46CE-AFFA-C899D0C88870}" type="pres">
      <dgm:prSet presAssocID="{4FA9BBD2-B7FF-474B-9DBA-24BB26F6C6E2}" presName="imgShp" presStyleLbl="fgImgPlace1" presStyleIdx="1" presStyleCnt="2"/>
      <dgm:spPr/>
    </dgm:pt>
    <dgm:pt modelId="{6770533F-48E6-4412-BC7A-AFDD1C44EACB}" type="pres">
      <dgm:prSet presAssocID="{4FA9BBD2-B7FF-474B-9DBA-24BB26F6C6E2}" presName="txShp" presStyleLbl="node1" presStyleIdx="1" presStyleCnt="2" custScaleY="40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9298DB-18AA-461C-B96B-3B8CDC1BE726}" type="presOf" srcId="{4FA9BBD2-B7FF-474B-9DBA-24BB26F6C6E2}" destId="{6770533F-48E6-4412-BC7A-AFDD1C44EACB}" srcOrd="0" destOrd="0" presId="urn:microsoft.com/office/officeart/2005/8/layout/vList3#2"/>
    <dgm:cxn modelId="{6B7A47BB-48F5-456D-A9A6-E86FA2B362B6}" type="presOf" srcId="{4D0ADF92-A2A9-4A8B-A13A-1DE35439C6BC}" destId="{183E8C81-12F1-4FB7-9D95-1D6B9BFD7704}" srcOrd="0" destOrd="0" presId="urn:microsoft.com/office/officeart/2005/8/layout/vList3#2"/>
    <dgm:cxn modelId="{49801432-DEA0-41F8-9DB8-37A89C4634B7}" type="presOf" srcId="{7E6C90E2-3336-4421-AE80-F55B7B65A563}" destId="{1A42B6B9-D6F0-4492-AAA9-5E805670E168}" srcOrd="0" destOrd="0" presId="urn:microsoft.com/office/officeart/2005/8/layout/vList3#2"/>
    <dgm:cxn modelId="{E475F7AC-ED74-408C-99FE-2C2B62A10910}" srcId="{4D0ADF92-A2A9-4A8B-A13A-1DE35439C6BC}" destId="{4FA9BBD2-B7FF-474B-9DBA-24BB26F6C6E2}" srcOrd="1" destOrd="0" parTransId="{1717205E-DA8E-4457-90D4-FDD606341868}" sibTransId="{F04E7B73-3F68-43B9-8EB5-05F79937C275}"/>
    <dgm:cxn modelId="{40641B91-02D3-420B-BD7A-F2EC2CDF26F4}" srcId="{4D0ADF92-A2A9-4A8B-A13A-1DE35439C6BC}" destId="{7E6C90E2-3336-4421-AE80-F55B7B65A563}" srcOrd="0" destOrd="0" parTransId="{5690C3F9-3B3B-4E6B-82E9-76432247C3A6}" sibTransId="{23A1D17C-12D2-45DF-BD3E-CECE607D07D7}"/>
    <dgm:cxn modelId="{60427E86-FDD4-42BE-BB01-89B9CC6F86FF}" type="presParOf" srcId="{183E8C81-12F1-4FB7-9D95-1D6B9BFD7704}" destId="{33ACA2A3-8154-4DE3-8B32-13C36D254B30}" srcOrd="0" destOrd="0" presId="urn:microsoft.com/office/officeart/2005/8/layout/vList3#2"/>
    <dgm:cxn modelId="{0F2E2A2A-57E5-4320-98DE-5F348A95CDB9}" type="presParOf" srcId="{33ACA2A3-8154-4DE3-8B32-13C36D254B30}" destId="{D494FBE8-1F04-4927-B290-CD6F07040355}" srcOrd="0" destOrd="0" presId="urn:microsoft.com/office/officeart/2005/8/layout/vList3#2"/>
    <dgm:cxn modelId="{7D619F80-3166-4432-B427-FE67A52149D8}" type="presParOf" srcId="{33ACA2A3-8154-4DE3-8B32-13C36D254B30}" destId="{1A42B6B9-D6F0-4492-AAA9-5E805670E168}" srcOrd="1" destOrd="0" presId="urn:microsoft.com/office/officeart/2005/8/layout/vList3#2"/>
    <dgm:cxn modelId="{0508E5B9-5B54-4F09-9ABC-3C9AA751304E}" type="presParOf" srcId="{183E8C81-12F1-4FB7-9D95-1D6B9BFD7704}" destId="{BF94654F-2CB3-40DC-BB1F-D62B3FDD2695}" srcOrd="1" destOrd="0" presId="urn:microsoft.com/office/officeart/2005/8/layout/vList3#2"/>
    <dgm:cxn modelId="{E95C977B-3438-483D-BE58-DF2AC64B2771}" type="presParOf" srcId="{183E8C81-12F1-4FB7-9D95-1D6B9BFD7704}" destId="{4D42A04D-A253-4406-8E12-0C4C7FB4594C}" srcOrd="2" destOrd="0" presId="urn:microsoft.com/office/officeart/2005/8/layout/vList3#2"/>
    <dgm:cxn modelId="{69441ED6-FB87-4B22-A72B-4D64400C08CF}" type="presParOf" srcId="{4D42A04D-A253-4406-8E12-0C4C7FB4594C}" destId="{CD595725-888A-46CE-AFFA-C899D0C88870}" srcOrd="0" destOrd="0" presId="urn:microsoft.com/office/officeart/2005/8/layout/vList3#2"/>
    <dgm:cxn modelId="{D473D2ED-CA1A-4CDC-8C43-E66D1553CF36}" type="presParOf" srcId="{4D42A04D-A253-4406-8E12-0C4C7FB4594C}" destId="{6770533F-48E6-4412-BC7A-AFDD1C44EACB}" srcOrd="1" destOrd="0" presId="urn:microsoft.com/office/officeart/2005/8/layout/vList3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45C4D76-B85C-4355-8E85-48836B2ED25F}" type="doc">
      <dgm:prSet loTypeId="urn:microsoft.com/office/officeart/2005/8/layout/vList3#3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D3F14A23-73F4-46A1-8267-CAECAA5B9EBF}">
      <dgm:prSet/>
      <dgm:spPr/>
      <dgm:t>
        <a:bodyPr/>
        <a:lstStyle/>
        <a:p>
          <a:pPr rtl="0"/>
          <a:r>
            <a:rPr lang="ru-RU" dirty="0" smtClean="0">
              <a:solidFill>
                <a:schemeClr val="accent5">
                  <a:lumMod val="75000"/>
                </a:schemeClr>
              </a:solidFill>
            </a:rPr>
            <a:t>оказывает адресную помощь ребенку, не избавляя от проблемной ситуации, но помогая её преодолевать.</a:t>
          </a:r>
          <a:endParaRPr lang="ru-RU" dirty="0">
            <a:solidFill>
              <a:schemeClr val="accent5">
                <a:lumMod val="75000"/>
              </a:schemeClr>
            </a:solidFill>
          </a:endParaRPr>
        </a:p>
      </dgm:t>
    </dgm:pt>
    <dgm:pt modelId="{3E263915-C929-4613-9A6C-892ED6E9DA66}" type="parTrans" cxnId="{CF384602-5463-4C0F-91FB-C52B659A8324}">
      <dgm:prSet/>
      <dgm:spPr/>
      <dgm:t>
        <a:bodyPr/>
        <a:lstStyle/>
        <a:p>
          <a:endParaRPr lang="ru-RU"/>
        </a:p>
      </dgm:t>
    </dgm:pt>
    <dgm:pt modelId="{57B458D5-7F04-4D82-81A5-DDEE719F6ADD}" type="sibTrans" cxnId="{CF384602-5463-4C0F-91FB-C52B659A8324}">
      <dgm:prSet/>
      <dgm:spPr/>
      <dgm:t>
        <a:bodyPr/>
        <a:lstStyle/>
        <a:p>
          <a:endParaRPr lang="ru-RU"/>
        </a:p>
      </dgm:t>
    </dgm:pt>
    <dgm:pt modelId="{9FA9B17F-69FB-434C-BD7F-1F53FA8267B7}" type="pres">
      <dgm:prSet presAssocID="{645C4D76-B85C-4355-8E85-48836B2ED25F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B988516-94AA-4837-88BE-921513FBEBA5}" type="pres">
      <dgm:prSet presAssocID="{D3F14A23-73F4-46A1-8267-CAECAA5B9EBF}" presName="composite" presStyleCnt="0"/>
      <dgm:spPr/>
    </dgm:pt>
    <dgm:pt modelId="{9362EB43-06B3-44B6-815D-D72A83279ECB}" type="pres">
      <dgm:prSet presAssocID="{D3F14A23-73F4-46A1-8267-CAECAA5B9EBF}" presName="imgShp" presStyleLbl="fgImgPlace1" presStyleIdx="0" presStyleCnt="1"/>
      <dgm:spPr/>
    </dgm:pt>
    <dgm:pt modelId="{877D288E-A7B0-4024-86D6-F2A200B492C6}" type="pres">
      <dgm:prSet presAssocID="{D3F14A23-73F4-46A1-8267-CAECAA5B9EBF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B91816A-C317-426F-A484-6B6D5C62ECC3}" type="presOf" srcId="{D3F14A23-73F4-46A1-8267-CAECAA5B9EBF}" destId="{877D288E-A7B0-4024-86D6-F2A200B492C6}" srcOrd="0" destOrd="0" presId="urn:microsoft.com/office/officeart/2005/8/layout/vList3#3"/>
    <dgm:cxn modelId="{4F864B7A-8229-45D0-812E-5399ECE7927B}" type="presOf" srcId="{645C4D76-B85C-4355-8E85-48836B2ED25F}" destId="{9FA9B17F-69FB-434C-BD7F-1F53FA8267B7}" srcOrd="0" destOrd="0" presId="urn:microsoft.com/office/officeart/2005/8/layout/vList3#3"/>
    <dgm:cxn modelId="{CF384602-5463-4C0F-91FB-C52B659A8324}" srcId="{645C4D76-B85C-4355-8E85-48836B2ED25F}" destId="{D3F14A23-73F4-46A1-8267-CAECAA5B9EBF}" srcOrd="0" destOrd="0" parTransId="{3E263915-C929-4613-9A6C-892ED6E9DA66}" sibTransId="{57B458D5-7F04-4D82-81A5-DDEE719F6ADD}"/>
    <dgm:cxn modelId="{85D593F5-B46E-41C1-946D-9AF3765ABE61}" type="presParOf" srcId="{9FA9B17F-69FB-434C-BD7F-1F53FA8267B7}" destId="{9B988516-94AA-4837-88BE-921513FBEBA5}" srcOrd="0" destOrd="0" presId="urn:microsoft.com/office/officeart/2005/8/layout/vList3#3"/>
    <dgm:cxn modelId="{E8A5D59C-2649-40EF-BB8A-442AE49BB6E7}" type="presParOf" srcId="{9B988516-94AA-4837-88BE-921513FBEBA5}" destId="{9362EB43-06B3-44B6-815D-D72A83279ECB}" srcOrd="0" destOrd="0" presId="urn:microsoft.com/office/officeart/2005/8/layout/vList3#3"/>
    <dgm:cxn modelId="{6DB39033-546F-490F-9D54-8BEAEA1FD2C1}" type="presParOf" srcId="{9B988516-94AA-4837-88BE-921513FBEBA5}" destId="{877D288E-A7B0-4024-86D6-F2A200B492C6}" srcOrd="1" destOrd="0" presId="urn:microsoft.com/office/officeart/2005/8/layout/vList3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041737E-E788-4024-9BD6-26DE75E3AA58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0C94CA0-9815-4270-B1CE-E7A729EFAF73}">
      <dgm:prSet custT="1"/>
      <dgm:spPr/>
      <dgm:t>
        <a:bodyPr/>
        <a:lstStyle/>
        <a:p>
          <a:pPr rtl="0"/>
          <a:r>
            <a:rPr lang="ru-RU" sz="2200" dirty="0" smtClean="0">
              <a:solidFill>
                <a:schemeClr val="bg1"/>
              </a:solidFill>
            </a:rPr>
            <a:t>постоянное научное и методическое сопровождение введения Стандарта;</a:t>
          </a:r>
          <a:endParaRPr lang="ru-RU" sz="2200" dirty="0">
            <a:solidFill>
              <a:schemeClr val="bg1"/>
            </a:solidFill>
          </a:endParaRPr>
        </a:p>
      </dgm:t>
    </dgm:pt>
    <dgm:pt modelId="{0BB36D05-B345-40F6-8D4F-1D3212F50389}" type="parTrans" cxnId="{ED69D98A-EB44-4929-9CAB-1B625B8FF708}">
      <dgm:prSet/>
      <dgm:spPr/>
      <dgm:t>
        <a:bodyPr/>
        <a:lstStyle/>
        <a:p>
          <a:endParaRPr lang="ru-RU"/>
        </a:p>
      </dgm:t>
    </dgm:pt>
    <dgm:pt modelId="{4DCC010D-5C1B-4090-A6F5-E6708B3F97DC}" type="sibTrans" cxnId="{ED69D98A-EB44-4929-9CAB-1B625B8FF708}">
      <dgm:prSet/>
      <dgm:spPr/>
      <dgm:t>
        <a:bodyPr/>
        <a:lstStyle/>
        <a:p>
          <a:endParaRPr lang="ru-RU"/>
        </a:p>
      </dgm:t>
    </dgm:pt>
    <dgm:pt modelId="{8CD87594-2938-4A53-91BF-425B1F6F6F2D}">
      <dgm:prSet custT="1"/>
      <dgm:spPr/>
      <dgm:t>
        <a:bodyPr/>
        <a:lstStyle/>
        <a:p>
          <a:pPr rtl="0"/>
          <a:r>
            <a:rPr lang="ru-RU" sz="2200" dirty="0" smtClean="0">
              <a:solidFill>
                <a:schemeClr val="bg1"/>
              </a:solidFill>
            </a:rPr>
            <a:t>консультирование всех организаторов и участников организации этого процесса;</a:t>
          </a:r>
          <a:endParaRPr lang="ru-RU" sz="2200" dirty="0">
            <a:solidFill>
              <a:schemeClr val="bg1"/>
            </a:solidFill>
          </a:endParaRPr>
        </a:p>
      </dgm:t>
    </dgm:pt>
    <dgm:pt modelId="{D792F5C3-976B-4EB3-8E71-A91B5E4892B0}" type="parTrans" cxnId="{7CCE5997-D055-426A-9D85-88AA43024935}">
      <dgm:prSet/>
      <dgm:spPr/>
      <dgm:t>
        <a:bodyPr/>
        <a:lstStyle/>
        <a:p>
          <a:endParaRPr lang="ru-RU"/>
        </a:p>
      </dgm:t>
    </dgm:pt>
    <dgm:pt modelId="{302AA0D5-550E-4F98-B638-1615C338EB0E}" type="sibTrans" cxnId="{7CCE5997-D055-426A-9D85-88AA43024935}">
      <dgm:prSet/>
      <dgm:spPr/>
      <dgm:t>
        <a:bodyPr/>
        <a:lstStyle/>
        <a:p>
          <a:endParaRPr lang="ru-RU"/>
        </a:p>
      </dgm:t>
    </dgm:pt>
    <dgm:pt modelId="{3675BB77-9C20-417E-A486-958AEAF788F3}">
      <dgm:prSet custT="1"/>
      <dgm:spPr/>
      <dgm:t>
        <a:bodyPr/>
        <a:lstStyle/>
        <a:p>
          <a:pPr rtl="0"/>
          <a:r>
            <a:rPr lang="ru-RU" sz="2200" dirty="0" smtClean="0">
              <a:solidFill>
                <a:schemeClr val="bg1"/>
              </a:solidFill>
            </a:rPr>
            <a:t>разработка и внедрение целостной программы работы с педагогическими кадрами, обеспечивающей реализацию  образовательной деятельности с позиции требований образовательных стандартов и способствующей повышению уровня компетентности педагогов в области воспитания. </a:t>
          </a:r>
          <a:endParaRPr lang="ru-RU" sz="2200" dirty="0">
            <a:solidFill>
              <a:schemeClr val="bg1"/>
            </a:solidFill>
          </a:endParaRPr>
        </a:p>
      </dgm:t>
    </dgm:pt>
    <dgm:pt modelId="{830E0DFA-13B7-43E7-8CE0-6918BF0FEA09}" type="parTrans" cxnId="{B7C348D8-4CA7-434A-80CE-0104D2EFF7EF}">
      <dgm:prSet/>
      <dgm:spPr/>
      <dgm:t>
        <a:bodyPr/>
        <a:lstStyle/>
        <a:p>
          <a:endParaRPr lang="ru-RU"/>
        </a:p>
      </dgm:t>
    </dgm:pt>
    <dgm:pt modelId="{4C23D600-186D-472B-97C0-DEE65B9E9D0C}" type="sibTrans" cxnId="{B7C348D8-4CA7-434A-80CE-0104D2EFF7EF}">
      <dgm:prSet/>
      <dgm:spPr/>
      <dgm:t>
        <a:bodyPr/>
        <a:lstStyle/>
        <a:p>
          <a:endParaRPr lang="ru-RU"/>
        </a:p>
      </dgm:t>
    </dgm:pt>
    <dgm:pt modelId="{E6E4DB0D-760C-425C-A0AE-3308786CAB16}" type="pres">
      <dgm:prSet presAssocID="{E041737E-E788-4024-9BD6-26DE75E3AA58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A2627AD-15DC-4893-8BFC-ADEC67749EF0}" type="pres">
      <dgm:prSet presAssocID="{D0C94CA0-9815-4270-B1CE-E7A729EFAF73}" presName="horFlow" presStyleCnt="0"/>
      <dgm:spPr/>
    </dgm:pt>
    <dgm:pt modelId="{093B246C-95E1-4615-BFEC-4CCD4F8B4D02}" type="pres">
      <dgm:prSet presAssocID="{D0C94CA0-9815-4270-B1CE-E7A729EFAF73}" presName="bigChev" presStyleLbl="node1" presStyleIdx="0" presStyleCnt="3" custScaleX="224749" custScaleY="65997"/>
      <dgm:spPr/>
      <dgm:t>
        <a:bodyPr/>
        <a:lstStyle/>
        <a:p>
          <a:endParaRPr lang="ru-RU"/>
        </a:p>
      </dgm:t>
    </dgm:pt>
    <dgm:pt modelId="{09AD07C9-AD2B-4CF2-8C16-BDB4117281DB}" type="pres">
      <dgm:prSet presAssocID="{D0C94CA0-9815-4270-B1CE-E7A729EFAF73}" presName="vSp" presStyleCnt="0"/>
      <dgm:spPr/>
    </dgm:pt>
    <dgm:pt modelId="{65B27214-3374-439C-8E31-281517AB5A8E}" type="pres">
      <dgm:prSet presAssocID="{8CD87594-2938-4A53-91BF-425B1F6F6F2D}" presName="horFlow" presStyleCnt="0"/>
      <dgm:spPr/>
    </dgm:pt>
    <dgm:pt modelId="{7696DFAB-BF65-4ACA-8838-7EF18EA06F3A}" type="pres">
      <dgm:prSet presAssocID="{8CD87594-2938-4A53-91BF-425B1F6F6F2D}" presName="bigChev" presStyleLbl="node1" presStyleIdx="1" presStyleCnt="3" custScaleX="229339" custScaleY="61077" custLinFactNeighborX="288" custLinFactNeighborY="2261"/>
      <dgm:spPr/>
      <dgm:t>
        <a:bodyPr/>
        <a:lstStyle/>
        <a:p>
          <a:endParaRPr lang="ru-RU"/>
        </a:p>
      </dgm:t>
    </dgm:pt>
    <dgm:pt modelId="{D4C88E11-AFB0-4C25-B0FC-798BC27FF55D}" type="pres">
      <dgm:prSet presAssocID="{8CD87594-2938-4A53-91BF-425B1F6F6F2D}" presName="vSp" presStyleCnt="0"/>
      <dgm:spPr/>
    </dgm:pt>
    <dgm:pt modelId="{6FD2356E-1EDE-4D1C-9FCC-5E360C37B988}" type="pres">
      <dgm:prSet presAssocID="{3675BB77-9C20-417E-A486-958AEAF788F3}" presName="horFlow" presStyleCnt="0"/>
      <dgm:spPr/>
    </dgm:pt>
    <dgm:pt modelId="{C92E8AD1-A04F-41E3-847C-BBE44CB33563}" type="pres">
      <dgm:prSet presAssocID="{3675BB77-9C20-417E-A486-958AEAF788F3}" presName="bigChev" presStyleLbl="node1" presStyleIdx="2" presStyleCnt="3" custScaleX="229339" custScaleY="142903"/>
      <dgm:spPr/>
      <dgm:t>
        <a:bodyPr/>
        <a:lstStyle/>
        <a:p>
          <a:endParaRPr lang="ru-RU"/>
        </a:p>
      </dgm:t>
    </dgm:pt>
  </dgm:ptLst>
  <dgm:cxnLst>
    <dgm:cxn modelId="{955FAE9E-7F90-408B-99E6-9AEF11073C25}" type="presOf" srcId="{8CD87594-2938-4A53-91BF-425B1F6F6F2D}" destId="{7696DFAB-BF65-4ACA-8838-7EF18EA06F3A}" srcOrd="0" destOrd="0" presId="urn:microsoft.com/office/officeart/2005/8/layout/lProcess3"/>
    <dgm:cxn modelId="{BF6419F7-1861-43CC-8970-3905FF568017}" type="presOf" srcId="{3675BB77-9C20-417E-A486-958AEAF788F3}" destId="{C92E8AD1-A04F-41E3-847C-BBE44CB33563}" srcOrd="0" destOrd="0" presId="urn:microsoft.com/office/officeart/2005/8/layout/lProcess3"/>
    <dgm:cxn modelId="{F4E44F01-46BE-4CA9-8C99-F639B66067F4}" type="presOf" srcId="{E041737E-E788-4024-9BD6-26DE75E3AA58}" destId="{E6E4DB0D-760C-425C-A0AE-3308786CAB16}" srcOrd="0" destOrd="0" presId="urn:microsoft.com/office/officeart/2005/8/layout/lProcess3"/>
    <dgm:cxn modelId="{ED69D98A-EB44-4929-9CAB-1B625B8FF708}" srcId="{E041737E-E788-4024-9BD6-26DE75E3AA58}" destId="{D0C94CA0-9815-4270-B1CE-E7A729EFAF73}" srcOrd="0" destOrd="0" parTransId="{0BB36D05-B345-40F6-8D4F-1D3212F50389}" sibTransId="{4DCC010D-5C1B-4090-A6F5-E6708B3F97DC}"/>
    <dgm:cxn modelId="{B7C348D8-4CA7-434A-80CE-0104D2EFF7EF}" srcId="{E041737E-E788-4024-9BD6-26DE75E3AA58}" destId="{3675BB77-9C20-417E-A486-958AEAF788F3}" srcOrd="2" destOrd="0" parTransId="{830E0DFA-13B7-43E7-8CE0-6918BF0FEA09}" sibTransId="{4C23D600-186D-472B-97C0-DEE65B9E9D0C}"/>
    <dgm:cxn modelId="{E6AA9A1B-AB9E-4293-BB46-D094451119C5}" type="presOf" srcId="{D0C94CA0-9815-4270-B1CE-E7A729EFAF73}" destId="{093B246C-95E1-4615-BFEC-4CCD4F8B4D02}" srcOrd="0" destOrd="0" presId="urn:microsoft.com/office/officeart/2005/8/layout/lProcess3"/>
    <dgm:cxn modelId="{7CCE5997-D055-426A-9D85-88AA43024935}" srcId="{E041737E-E788-4024-9BD6-26DE75E3AA58}" destId="{8CD87594-2938-4A53-91BF-425B1F6F6F2D}" srcOrd="1" destOrd="0" parTransId="{D792F5C3-976B-4EB3-8E71-A91B5E4892B0}" sibTransId="{302AA0D5-550E-4F98-B638-1615C338EB0E}"/>
    <dgm:cxn modelId="{7560A600-2158-44A4-B5C4-B16DFA83BE6F}" type="presParOf" srcId="{E6E4DB0D-760C-425C-A0AE-3308786CAB16}" destId="{7A2627AD-15DC-4893-8BFC-ADEC67749EF0}" srcOrd="0" destOrd="0" presId="urn:microsoft.com/office/officeart/2005/8/layout/lProcess3"/>
    <dgm:cxn modelId="{36ED4631-97FC-45F9-9EAA-F4167744D27D}" type="presParOf" srcId="{7A2627AD-15DC-4893-8BFC-ADEC67749EF0}" destId="{093B246C-95E1-4615-BFEC-4CCD4F8B4D02}" srcOrd="0" destOrd="0" presId="urn:microsoft.com/office/officeart/2005/8/layout/lProcess3"/>
    <dgm:cxn modelId="{81C2D72F-DD8C-420A-A0F7-A2FE251257F6}" type="presParOf" srcId="{E6E4DB0D-760C-425C-A0AE-3308786CAB16}" destId="{09AD07C9-AD2B-4CF2-8C16-BDB4117281DB}" srcOrd="1" destOrd="0" presId="urn:microsoft.com/office/officeart/2005/8/layout/lProcess3"/>
    <dgm:cxn modelId="{0B704589-1861-4D0B-B2EC-3AF24888F852}" type="presParOf" srcId="{E6E4DB0D-760C-425C-A0AE-3308786CAB16}" destId="{65B27214-3374-439C-8E31-281517AB5A8E}" srcOrd="2" destOrd="0" presId="urn:microsoft.com/office/officeart/2005/8/layout/lProcess3"/>
    <dgm:cxn modelId="{5D5FD000-B183-4870-8EA4-7A36768DCDA6}" type="presParOf" srcId="{65B27214-3374-439C-8E31-281517AB5A8E}" destId="{7696DFAB-BF65-4ACA-8838-7EF18EA06F3A}" srcOrd="0" destOrd="0" presId="urn:microsoft.com/office/officeart/2005/8/layout/lProcess3"/>
    <dgm:cxn modelId="{503E8529-62DB-4D7A-A8CD-C4F740328E71}" type="presParOf" srcId="{E6E4DB0D-760C-425C-A0AE-3308786CAB16}" destId="{D4C88E11-AFB0-4C25-B0FC-798BC27FF55D}" srcOrd="3" destOrd="0" presId="urn:microsoft.com/office/officeart/2005/8/layout/lProcess3"/>
    <dgm:cxn modelId="{B0A83532-68CD-4D82-8EC0-4C6FB8AEE8CD}" type="presParOf" srcId="{E6E4DB0D-760C-425C-A0AE-3308786CAB16}" destId="{6FD2356E-1EDE-4D1C-9FCC-5E360C37B988}" srcOrd="4" destOrd="0" presId="urn:microsoft.com/office/officeart/2005/8/layout/lProcess3"/>
    <dgm:cxn modelId="{C9431E3A-C9F1-47C7-9D3E-9C3DB043853E}" type="presParOf" srcId="{6FD2356E-1EDE-4D1C-9FCC-5E360C37B988}" destId="{C92E8AD1-A04F-41E3-847C-BBE44CB33563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#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F9CA56-B9D6-4F0D-AB7E-8143824E2636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5CAD9-05A7-46D9-997C-8541ABD156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615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5CAD9-05A7-46D9-997C-8541ABD1565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803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C799-F7EC-4E16-8986-D96AC0697C08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3E65-7706-4593-8367-83552B6D16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C799-F7EC-4E16-8986-D96AC0697C08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3E65-7706-4593-8367-83552B6D16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C799-F7EC-4E16-8986-D96AC0697C08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3E65-7706-4593-8367-83552B6D16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C799-F7EC-4E16-8986-D96AC0697C08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3E65-7706-4593-8367-83552B6D16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C799-F7EC-4E16-8986-D96AC0697C08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C1E3E65-7706-4593-8367-83552B6D16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C799-F7EC-4E16-8986-D96AC0697C08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3E65-7706-4593-8367-83552B6D16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C799-F7EC-4E16-8986-D96AC0697C08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3E65-7706-4593-8367-83552B6D16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C799-F7EC-4E16-8986-D96AC0697C08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3E65-7706-4593-8367-83552B6D16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C799-F7EC-4E16-8986-D96AC0697C08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3E65-7706-4593-8367-83552B6D16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C799-F7EC-4E16-8986-D96AC0697C08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3E65-7706-4593-8367-83552B6D16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C799-F7EC-4E16-8986-D96AC0697C08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3E65-7706-4593-8367-83552B6D16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70DC799-F7EC-4E16-8986-D96AC0697C08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C1E3E65-7706-4593-8367-83552B6D163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320971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72A9A"/>
                </a:solidFill>
              </a:rPr>
              <a:t/>
            </a:r>
            <a:br>
              <a:rPr lang="ru-RU" dirty="0" smtClean="0">
                <a:solidFill>
                  <a:srgbClr val="372A9A"/>
                </a:solidFill>
              </a:rPr>
            </a:br>
            <a:r>
              <a:rPr lang="ru-RU" dirty="0" smtClean="0">
                <a:solidFill>
                  <a:srgbClr val="372A9A"/>
                </a:solidFill>
              </a:rPr>
              <a:t/>
            </a:r>
            <a:br>
              <a:rPr lang="ru-RU" dirty="0" smtClean="0">
                <a:solidFill>
                  <a:srgbClr val="372A9A"/>
                </a:solidFill>
              </a:rPr>
            </a:br>
            <a:r>
              <a:rPr lang="ru-RU" dirty="0" smtClean="0">
                <a:solidFill>
                  <a:srgbClr val="372A9A"/>
                </a:solidFill>
              </a:rPr>
              <a:t> </a:t>
            </a:r>
            <a:br>
              <a:rPr lang="ru-RU" dirty="0" smtClean="0">
                <a:solidFill>
                  <a:srgbClr val="372A9A"/>
                </a:solidFill>
              </a:rPr>
            </a:br>
            <a:r>
              <a:rPr lang="ru-RU" dirty="0" smtClean="0">
                <a:solidFill>
                  <a:srgbClr val="372A9A"/>
                </a:solidFill>
              </a:rPr>
              <a:t/>
            </a:r>
            <a:br>
              <a:rPr lang="ru-RU" dirty="0" smtClean="0">
                <a:solidFill>
                  <a:srgbClr val="372A9A"/>
                </a:solidFill>
              </a:rPr>
            </a:br>
            <a:r>
              <a:rPr lang="ru-RU" dirty="0" smtClean="0">
                <a:solidFill>
                  <a:srgbClr val="372A9A"/>
                </a:solidFill>
              </a:rPr>
              <a:t/>
            </a:r>
            <a:br>
              <a:rPr lang="ru-RU" dirty="0" smtClean="0">
                <a:solidFill>
                  <a:srgbClr val="372A9A"/>
                </a:solidFill>
              </a:rPr>
            </a:br>
            <a:r>
              <a:rPr lang="ru-RU" dirty="0" smtClean="0">
                <a:solidFill>
                  <a:srgbClr val="372A9A"/>
                </a:solidFill>
              </a:rPr>
              <a:t/>
            </a:r>
            <a:br>
              <a:rPr lang="ru-RU" dirty="0" smtClean="0">
                <a:solidFill>
                  <a:srgbClr val="372A9A"/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Готовность учителя к введению и реализации ФГОС:  мотивация, предметная компетенция, мастер-класс</a:t>
            </a:r>
            <a:r>
              <a:rPr lang="ru-RU" dirty="0" smtClean="0">
                <a:solidFill>
                  <a:srgbClr val="372A9A"/>
                </a:solidFill>
              </a:rPr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5517232"/>
            <a:ext cx="7992888" cy="504056"/>
          </a:xfrm>
        </p:spPr>
        <p:txBody>
          <a:bodyPr>
            <a:noAutofit/>
          </a:bodyPr>
          <a:lstStyle/>
          <a:p>
            <a:pPr algn="r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Петрова Наиля </a:t>
            </a:r>
            <a:r>
              <a:rPr lang="ru-RU" sz="1600" dirty="0" err="1" smtClean="0">
                <a:solidFill>
                  <a:schemeClr val="accent5">
                    <a:lumMod val="50000"/>
                  </a:schemeClr>
                </a:solidFill>
              </a:rPr>
              <a:t>Абдрашитовна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</a:p>
          <a:p>
            <a:pPr algn="r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заместитель директора по УР </a:t>
            </a:r>
          </a:p>
          <a:p>
            <a:pPr algn="r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МБОУ «Школа №156» Советского района </a:t>
            </a:r>
            <a:r>
              <a:rPr lang="ru-RU" sz="1600" dirty="0" err="1" smtClean="0">
                <a:solidFill>
                  <a:schemeClr val="accent5">
                    <a:lumMod val="50000"/>
                  </a:schemeClr>
                </a:solidFill>
              </a:rPr>
              <a:t>г.Казани</a:t>
            </a:r>
            <a:endParaRPr lang="ru-RU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8069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i="1" dirty="0" smtClean="0">
                <a:solidFill>
                  <a:schemeClr val="accent5">
                    <a:lumMod val="50000"/>
                  </a:schemeClr>
                </a:solidFill>
              </a:rPr>
              <a:t>Какие изменения необходимо внести в свою профессиональную деятельность?</a:t>
            </a:r>
          </a:p>
          <a:p>
            <a:pPr>
              <a:buNone/>
            </a:pPr>
            <a:endParaRPr lang="ru-RU" sz="3600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3600" i="1" dirty="0" smtClean="0">
                <a:solidFill>
                  <a:schemeClr val="accent5">
                    <a:lumMod val="50000"/>
                  </a:schemeClr>
                </a:solidFill>
              </a:rPr>
              <a:t>Смогу ли я сделать это самостоятельно?</a:t>
            </a:r>
          </a:p>
          <a:p>
            <a:pPr>
              <a:buNone/>
            </a:pPr>
            <a:endParaRPr lang="ru-RU" sz="3600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3600" i="1" dirty="0" smtClean="0">
                <a:solidFill>
                  <a:schemeClr val="accent5">
                    <a:lumMod val="50000"/>
                  </a:schemeClr>
                </a:solidFill>
              </a:rPr>
              <a:t>Чему мне нужно учиться, приступая к работе по новому стандарту?</a:t>
            </a:r>
            <a:endParaRPr lang="ru-RU" sz="3600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абличка 3"/>
          <p:cNvSpPr/>
          <p:nvPr/>
        </p:nvSpPr>
        <p:spPr>
          <a:xfrm>
            <a:off x="357158" y="1000108"/>
            <a:ext cx="8358246" cy="4929222"/>
          </a:xfrm>
          <a:prstGeom prst="plaqu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200" dirty="0" smtClean="0">
                <a:solidFill>
                  <a:srgbClr val="C00000"/>
                </a:solidFill>
              </a:rPr>
              <a:t>Внедрение стандартов нового поколения </a:t>
            </a:r>
          </a:p>
          <a:p>
            <a:pPr algn="ctr">
              <a:buNone/>
            </a:pPr>
            <a:r>
              <a:rPr lang="ru-RU" sz="3200" dirty="0" smtClean="0">
                <a:solidFill>
                  <a:srgbClr val="C00000"/>
                </a:solidFill>
              </a:rPr>
              <a:t>прежде всего предполагает создание </a:t>
            </a:r>
          </a:p>
          <a:p>
            <a:pPr algn="ctr">
              <a:buNone/>
            </a:pPr>
            <a:r>
              <a:rPr lang="ru-RU" sz="3200" dirty="0" smtClean="0">
                <a:solidFill>
                  <a:srgbClr val="C00000"/>
                </a:solidFill>
              </a:rPr>
              <a:t>необходимых условий для реализации образовательных программ, а значит развитие учительского потенциала. Это одно из важных направлений национальной стратегии.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5533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абличка 3"/>
          <p:cNvSpPr/>
          <p:nvPr/>
        </p:nvSpPr>
        <p:spPr>
          <a:xfrm>
            <a:off x="500034" y="1071546"/>
            <a:ext cx="8215370" cy="4714908"/>
          </a:xfrm>
          <a:prstGeom prst="plaqu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  </a:t>
            </a:r>
            <a:r>
              <a:rPr lang="ru-RU" sz="3200" dirty="0" smtClean="0">
                <a:solidFill>
                  <a:srgbClr val="C00000"/>
                </a:solidFill>
              </a:rPr>
              <a:t>Обеспечение готовности педагогов </a:t>
            </a:r>
          </a:p>
          <a:p>
            <a:pPr algn="ctr">
              <a:buNone/>
            </a:pPr>
            <a:r>
              <a:rPr lang="ru-RU" sz="3200" dirty="0" smtClean="0">
                <a:solidFill>
                  <a:srgbClr val="C00000"/>
                </a:solidFill>
              </a:rPr>
              <a:t>к реализации инноваций — </a:t>
            </a:r>
          </a:p>
          <a:p>
            <a:pPr algn="ctr">
              <a:buNone/>
            </a:pPr>
            <a:r>
              <a:rPr lang="ru-RU" sz="3200" dirty="0" smtClean="0">
                <a:solidFill>
                  <a:srgbClr val="C00000"/>
                </a:solidFill>
              </a:rPr>
              <a:t>одно из приоритетных направлений </a:t>
            </a:r>
          </a:p>
          <a:p>
            <a:pPr algn="ctr">
              <a:buNone/>
            </a:pPr>
            <a:r>
              <a:rPr lang="ru-RU" sz="3200" dirty="0" smtClean="0">
                <a:solidFill>
                  <a:srgbClr val="C00000"/>
                </a:solidFill>
              </a:rPr>
              <a:t>развития школы и необходимое условие эффективности образовательного процесса.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абличка 3"/>
          <p:cNvSpPr/>
          <p:nvPr/>
        </p:nvSpPr>
        <p:spPr>
          <a:xfrm>
            <a:off x="571472" y="1142984"/>
            <a:ext cx="8143932" cy="5000660"/>
          </a:xfrm>
          <a:prstGeom prst="plaqu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5206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     </a:t>
            </a:r>
            <a:r>
              <a:rPr lang="ru-RU" sz="3200" dirty="0" smtClean="0">
                <a:solidFill>
                  <a:srgbClr val="C00000"/>
                </a:solidFill>
              </a:rPr>
              <a:t>Под готовностью к инновационной деятельности понимается совокупность качеств учителя, определяющих его направленность на развитие собственной педагогической деятельности и деятельности всего коллектива школы, а также его способности выявлять актуальные проблемы образования учеников, находить и реализовывать эффективные способы их решения.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4716763"/>
              </p:ext>
            </p:extLst>
          </p:nvPr>
        </p:nvGraphicFramePr>
        <p:xfrm>
          <a:off x="457200" y="285728"/>
          <a:ext cx="8229600" cy="6022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Новый образ педагога –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1858084"/>
              </p:ext>
            </p:extLst>
          </p:nvPr>
        </p:nvGraphicFramePr>
        <p:xfrm>
          <a:off x="457200" y="1600200"/>
          <a:ext cx="8229600" cy="470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Позиция учителя-профессионала: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3983796"/>
              </p:ext>
            </p:extLst>
          </p:nvPr>
        </p:nvGraphicFramePr>
        <p:xfrm>
          <a:off x="457200" y="1600200"/>
          <a:ext cx="8229600" cy="470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Позиция воспитателя: 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1561236"/>
              </p:ext>
            </p:extLst>
          </p:nvPr>
        </p:nvGraphicFramePr>
        <p:xfrm>
          <a:off x="457200" y="1600200"/>
          <a:ext cx="8229600" cy="470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Позиция педагогической поддержки: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6862176"/>
              </p:ext>
            </p:extLst>
          </p:nvPr>
        </p:nvGraphicFramePr>
        <p:xfrm>
          <a:off x="457200" y="1600200"/>
          <a:ext cx="8229600" cy="470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Важнейшие факторы, обеспечивающие  реализацию </a:t>
            </a:r>
            <a:r>
              <a:rPr lang="ru-RU" dirty="0" smtClean="0"/>
              <a:t>ФГОС: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330234"/>
              </p:ext>
            </p:extLst>
          </p:nvPr>
        </p:nvGraphicFramePr>
        <p:xfrm>
          <a:off x="457200" y="1600200"/>
          <a:ext cx="8229600" cy="470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ru-RU" sz="3200" i="1" dirty="0">
                <a:solidFill>
                  <a:srgbClr val="FF0000"/>
                </a:solidFill>
              </a:rPr>
              <a:t>Введение в школьную практику федерального стандарта второго поколения знаменует новый этап российского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230554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5" name="Group 18"/>
          <p:cNvGrpSpPr>
            <a:grpSpLocks/>
          </p:cNvGrpSpPr>
          <p:nvPr/>
        </p:nvGrpSpPr>
        <p:grpSpPr bwMode="auto">
          <a:xfrm>
            <a:off x="3348038" y="1196975"/>
            <a:ext cx="3024187" cy="5111750"/>
            <a:chOff x="2208" y="1296"/>
            <a:chExt cx="1365" cy="2542"/>
          </a:xfrm>
        </p:grpSpPr>
        <p:sp>
          <p:nvSpPr>
            <p:cNvPr id="13347" name="AutoShape 19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8" name="AutoShape 20"/>
            <p:cNvSpPr>
              <a:spLocks noChangeArrowheads="1"/>
            </p:cNvSpPr>
            <p:nvPr/>
          </p:nvSpPr>
          <p:spPr bwMode="gray">
            <a:xfrm>
              <a:off x="2229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9" name="AutoShape 21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B3F2B9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50" name="AutoShape 22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0F7D4"/>
                </a:gs>
                <a:gs pos="100000">
                  <a:srgbClr val="73E77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51" name="Oval 23"/>
            <p:cNvSpPr>
              <a:spLocks noChangeArrowheads="1"/>
            </p:cNvSpPr>
            <p:nvPr/>
          </p:nvSpPr>
          <p:spPr bwMode="gray">
            <a:xfrm>
              <a:off x="2677" y="1296"/>
              <a:ext cx="405" cy="40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3352" name="Oval 24"/>
            <p:cNvSpPr>
              <a:spLocks noChangeArrowheads="1"/>
            </p:cNvSpPr>
            <p:nvPr/>
          </p:nvSpPr>
          <p:spPr bwMode="gray">
            <a:xfrm>
              <a:off x="2681" y="1299"/>
              <a:ext cx="392" cy="392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3353" name="Oval 25"/>
            <p:cNvSpPr>
              <a:spLocks noChangeArrowheads="1"/>
            </p:cNvSpPr>
            <p:nvPr/>
          </p:nvSpPr>
          <p:spPr bwMode="gray">
            <a:xfrm>
              <a:off x="2686" y="1301"/>
              <a:ext cx="383" cy="38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3354" name="Oval 26"/>
            <p:cNvSpPr>
              <a:spLocks noChangeArrowheads="1"/>
            </p:cNvSpPr>
            <p:nvPr/>
          </p:nvSpPr>
          <p:spPr bwMode="gray">
            <a:xfrm>
              <a:off x="2690" y="1305"/>
              <a:ext cx="364" cy="357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3355" name="Oval 27"/>
            <p:cNvSpPr>
              <a:spLocks noChangeArrowheads="1"/>
            </p:cNvSpPr>
            <p:nvPr/>
          </p:nvSpPr>
          <p:spPr bwMode="gray">
            <a:xfrm>
              <a:off x="2712" y="1315"/>
              <a:ext cx="323" cy="29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3356" name="Text Box 28"/>
            <p:cNvSpPr txBox="1">
              <a:spLocks noChangeArrowheads="1"/>
            </p:cNvSpPr>
            <p:nvPr/>
          </p:nvSpPr>
          <p:spPr bwMode="gray">
            <a:xfrm>
              <a:off x="2796" y="1354"/>
              <a:ext cx="160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sz="2400">
                  <a:solidFill>
                    <a:srgbClr val="000000"/>
                  </a:solidFill>
                </a:rPr>
                <a:t>2</a:t>
              </a:r>
              <a:endParaRPr lang="en-US"/>
            </a:p>
          </p:txBody>
        </p:sp>
        <p:sp>
          <p:nvSpPr>
            <p:cNvPr id="13357" name="Text Box 29"/>
            <p:cNvSpPr txBox="1">
              <a:spLocks noChangeArrowheads="1"/>
            </p:cNvSpPr>
            <p:nvPr/>
          </p:nvSpPr>
          <p:spPr bwMode="gray">
            <a:xfrm>
              <a:off x="2256" y="1776"/>
              <a:ext cx="1296" cy="1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1400">
                  <a:solidFill>
                    <a:srgbClr val="000000"/>
                  </a:solidFill>
                </a:rPr>
                <a:t> </a:t>
              </a:r>
              <a:r>
                <a:rPr lang="ru-RU" sz="2000">
                  <a:solidFill>
                    <a:srgbClr val="000000"/>
                  </a:solidFill>
                </a:rPr>
                <a:t>-Готовность учителя-предметника к фиксации личностных результатов урока</a:t>
              </a:r>
            </a:p>
            <a:p>
              <a:pPr eaLnBrk="1" hangingPunct="1"/>
              <a:r>
                <a:rPr lang="ru-RU" sz="2000">
                  <a:solidFill>
                    <a:srgbClr val="000000"/>
                  </a:solidFill>
                </a:rPr>
                <a:t>- Готовность кл.руководителя к отслеживанию личностного роста школьников</a:t>
              </a:r>
              <a:endParaRPr lang="en-US" sz="2000"/>
            </a:p>
          </p:txBody>
        </p:sp>
        <p:sp>
          <p:nvSpPr>
            <p:cNvPr id="13358" name="AutoShape 30"/>
            <p:cNvSpPr>
              <a:spLocks noChangeArrowheads="1"/>
            </p:cNvSpPr>
            <p:nvPr/>
          </p:nvSpPr>
          <p:spPr bwMode="gray">
            <a:xfrm>
              <a:off x="2210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58A4AE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59" name="AutoShape 31"/>
            <p:cNvSpPr>
              <a:spLocks noChangeArrowheads="1"/>
            </p:cNvSpPr>
            <p:nvPr/>
          </p:nvSpPr>
          <p:spPr bwMode="gray">
            <a:xfrm>
              <a:off x="2238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2B2BB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chemeClr val="hlink"/>
                </a:solidFill>
              </a:rPr>
              <a:t>Система диагностики готовности педагогов к ФГОС</a:t>
            </a:r>
            <a:endParaRPr lang="en-US" sz="2400" b="1" smtClean="0">
              <a:solidFill>
                <a:schemeClr val="hlink"/>
              </a:solidFill>
            </a:endParaRPr>
          </a:p>
        </p:txBody>
      </p:sp>
      <p:grpSp>
        <p:nvGrpSpPr>
          <p:cNvPr id="13317" name="Group 3"/>
          <p:cNvGrpSpPr>
            <a:grpSpLocks/>
          </p:cNvGrpSpPr>
          <p:nvPr/>
        </p:nvGrpSpPr>
        <p:grpSpPr bwMode="auto">
          <a:xfrm>
            <a:off x="179388" y="981075"/>
            <a:ext cx="3024187" cy="5184775"/>
            <a:chOff x="720" y="1296"/>
            <a:chExt cx="1367" cy="2542"/>
          </a:xfrm>
        </p:grpSpPr>
        <p:sp>
          <p:nvSpPr>
            <p:cNvPr id="13333" name="AutoShape 4"/>
            <p:cNvSpPr>
              <a:spLocks noChangeArrowheads="1"/>
            </p:cNvSpPr>
            <p:nvPr/>
          </p:nvSpPr>
          <p:spPr bwMode="gray">
            <a:xfrm>
              <a:off x="720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4" name="AutoShape 5"/>
            <p:cNvSpPr>
              <a:spLocks noChangeArrowheads="1"/>
            </p:cNvSpPr>
            <p:nvPr/>
          </p:nvSpPr>
          <p:spPr bwMode="gray">
            <a:xfrm>
              <a:off x="741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5" name="AutoShape 6"/>
            <p:cNvSpPr>
              <a:spLocks noChangeArrowheads="1"/>
            </p:cNvSpPr>
            <p:nvPr/>
          </p:nvSpPr>
          <p:spPr bwMode="gray">
            <a:xfrm>
              <a:off x="752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9BCFF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6" name="AutoShape 7"/>
            <p:cNvSpPr>
              <a:spLocks noChangeArrowheads="1"/>
            </p:cNvSpPr>
            <p:nvPr/>
          </p:nvSpPr>
          <p:spPr bwMode="gray">
            <a:xfrm>
              <a:off x="752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EE0F7"/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7" name="AutoShape 8"/>
            <p:cNvSpPr>
              <a:spLocks noChangeArrowheads="1"/>
            </p:cNvSpPr>
            <p:nvPr/>
          </p:nvSpPr>
          <p:spPr bwMode="gray">
            <a:xfrm>
              <a:off x="724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8" name="AutoShape 9"/>
            <p:cNvSpPr>
              <a:spLocks noChangeArrowheads="1"/>
            </p:cNvSpPr>
            <p:nvPr/>
          </p:nvSpPr>
          <p:spPr bwMode="gray">
            <a:xfrm>
              <a:off x="752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3339" name="Group 10"/>
            <p:cNvGrpSpPr>
              <a:grpSpLocks/>
            </p:cNvGrpSpPr>
            <p:nvPr/>
          </p:nvGrpSpPr>
          <p:grpSpPr bwMode="auto">
            <a:xfrm>
              <a:off x="1189" y="1296"/>
              <a:ext cx="405" cy="405"/>
              <a:chOff x="1289" y="582"/>
              <a:chExt cx="668" cy="668"/>
            </a:xfrm>
          </p:grpSpPr>
          <p:sp>
            <p:nvSpPr>
              <p:cNvPr id="13342" name="Oval 11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3343" name="Oval 12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3344" name="Oval 13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3345" name="Oval 14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3346" name="Oval 15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13340" name="Text Box 16"/>
            <p:cNvSpPr txBox="1">
              <a:spLocks noChangeArrowheads="1"/>
            </p:cNvSpPr>
            <p:nvPr/>
          </p:nvSpPr>
          <p:spPr bwMode="gray">
            <a:xfrm>
              <a:off x="1306" y="1354"/>
              <a:ext cx="160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sz="2400">
                  <a:solidFill>
                    <a:srgbClr val="000000"/>
                  </a:solidFill>
                </a:rPr>
                <a:t>1</a:t>
              </a:r>
              <a:endParaRPr lang="en-US"/>
            </a:p>
          </p:txBody>
        </p:sp>
        <p:sp>
          <p:nvSpPr>
            <p:cNvPr id="13341" name="Text Box 17"/>
            <p:cNvSpPr txBox="1">
              <a:spLocks noChangeArrowheads="1"/>
            </p:cNvSpPr>
            <p:nvPr/>
          </p:nvSpPr>
          <p:spPr bwMode="gray">
            <a:xfrm>
              <a:off x="768" y="1776"/>
              <a:ext cx="1296" cy="1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Char char="-"/>
              </a:pPr>
              <a:r>
                <a:rPr lang="ru-RU" sz="2000" dirty="0">
                  <a:solidFill>
                    <a:srgbClr val="000000"/>
                  </a:solidFill>
                </a:rPr>
                <a:t>Готовность педагога к введению ФГОС</a:t>
              </a:r>
            </a:p>
            <a:p>
              <a:pPr eaLnBrk="1" hangingPunct="1">
                <a:buFontTx/>
                <a:buChar char="-"/>
              </a:pPr>
              <a:r>
                <a:rPr lang="ru-RU" sz="2000" dirty="0">
                  <a:solidFill>
                    <a:schemeClr val="bg1"/>
                  </a:solidFill>
                </a:rPr>
                <a:t>Готовность учителя к инновационной деятельности</a:t>
              </a:r>
            </a:p>
            <a:p>
              <a:pPr eaLnBrk="1" hangingPunct="1">
                <a:buFontTx/>
                <a:buChar char="-"/>
              </a:pPr>
              <a:r>
                <a:rPr lang="ru-RU" sz="2000" dirty="0">
                  <a:solidFill>
                    <a:schemeClr val="bg1"/>
                  </a:solidFill>
                </a:rPr>
                <a:t>Развитие исследовательской компетентности учителя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318" name="Group 32"/>
          <p:cNvGrpSpPr>
            <a:grpSpLocks/>
          </p:cNvGrpSpPr>
          <p:nvPr/>
        </p:nvGrpSpPr>
        <p:grpSpPr bwMode="auto">
          <a:xfrm>
            <a:off x="6443663" y="1557338"/>
            <a:ext cx="2700337" cy="4679950"/>
            <a:chOff x="3692" y="1296"/>
            <a:chExt cx="1367" cy="2542"/>
          </a:xfrm>
        </p:grpSpPr>
        <p:sp>
          <p:nvSpPr>
            <p:cNvPr id="13319" name="AutoShape 33"/>
            <p:cNvSpPr>
              <a:spLocks noChangeArrowheads="1"/>
            </p:cNvSpPr>
            <p:nvPr/>
          </p:nvSpPr>
          <p:spPr bwMode="gray">
            <a:xfrm>
              <a:off x="3696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0" name="AutoShape 34"/>
            <p:cNvSpPr>
              <a:spLocks noChangeArrowheads="1"/>
            </p:cNvSpPr>
            <p:nvPr/>
          </p:nvSpPr>
          <p:spPr bwMode="gray">
            <a:xfrm>
              <a:off x="3717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1" name="AutoShape 35"/>
            <p:cNvSpPr>
              <a:spLocks noChangeArrowheads="1"/>
            </p:cNvSpPr>
            <p:nvPr/>
          </p:nvSpPr>
          <p:spPr bwMode="gray">
            <a:xfrm>
              <a:off x="3728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/>
                </a:gs>
                <a:gs pos="100000">
                  <a:srgbClr val="F2EDA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2" name="AutoShape 36"/>
            <p:cNvSpPr>
              <a:spLocks noChangeArrowheads="1"/>
            </p:cNvSpPr>
            <p:nvPr/>
          </p:nvSpPr>
          <p:spPr bwMode="gray">
            <a:xfrm>
              <a:off x="3728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8F5CC"/>
                </a:gs>
                <a:gs pos="100000">
                  <a:srgbClr val="E9E065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3323" name="Group 37"/>
            <p:cNvGrpSpPr>
              <a:grpSpLocks/>
            </p:cNvGrpSpPr>
            <p:nvPr/>
          </p:nvGrpSpPr>
          <p:grpSpPr bwMode="auto">
            <a:xfrm>
              <a:off x="4165" y="1296"/>
              <a:ext cx="405" cy="405"/>
              <a:chOff x="1289" y="582"/>
              <a:chExt cx="668" cy="668"/>
            </a:xfrm>
          </p:grpSpPr>
          <p:sp>
            <p:nvSpPr>
              <p:cNvPr id="13328" name="Oval 38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3329" name="Oval 39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3330" name="Oval 40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3331" name="Oval 41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3332" name="Oval 42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13324" name="Text Box 43"/>
            <p:cNvSpPr txBox="1">
              <a:spLocks noChangeArrowheads="1"/>
            </p:cNvSpPr>
            <p:nvPr/>
          </p:nvSpPr>
          <p:spPr bwMode="gray">
            <a:xfrm>
              <a:off x="4272" y="1354"/>
              <a:ext cx="179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sz="2400">
                  <a:solidFill>
                    <a:srgbClr val="000000"/>
                  </a:solidFill>
                </a:rPr>
                <a:t>3</a:t>
              </a:r>
              <a:endParaRPr lang="en-US"/>
            </a:p>
          </p:txBody>
        </p:sp>
        <p:sp>
          <p:nvSpPr>
            <p:cNvPr id="13325" name="Text Box 44"/>
            <p:cNvSpPr txBox="1">
              <a:spLocks noChangeArrowheads="1"/>
            </p:cNvSpPr>
            <p:nvPr/>
          </p:nvSpPr>
          <p:spPr bwMode="gray">
            <a:xfrm>
              <a:off x="3744" y="1776"/>
              <a:ext cx="1296" cy="1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Char char="-"/>
              </a:pPr>
              <a:r>
                <a:rPr lang="ru-RU" sz="2000">
                  <a:solidFill>
                    <a:srgbClr val="000000"/>
                  </a:solidFill>
                </a:rPr>
                <a:t>Изменение отношения к преобразованиям в школе по ФГОС</a:t>
              </a:r>
            </a:p>
            <a:p>
              <a:pPr eaLnBrk="1" hangingPunct="1">
                <a:buFontTx/>
                <a:buChar char="-"/>
              </a:pPr>
              <a:r>
                <a:rPr lang="ru-RU" sz="2000">
                  <a:solidFill>
                    <a:srgbClr val="000000"/>
                  </a:solidFill>
                </a:rPr>
                <a:t> Изменения профессиональной позиции педагогов</a:t>
              </a:r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13326" name="AutoShape 45"/>
            <p:cNvSpPr>
              <a:spLocks noChangeArrowheads="1"/>
            </p:cNvSpPr>
            <p:nvPr/>
          </p:nvSpPr>
          <p:spPr bwMode="gray">
            <a:xfrm>
              <a:off x="3692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99BACC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7" name="AutoShape 46"/>
            <p:cNvSpPr>
              <a:spLocks noChangeArrowheads="1"/>
            </p:cNvSpPr>
            <p:nvPr/>
          </p:nvSpPr>
          <p:spPr bwMode="gray">
            <a:xfrm>
              <a:off x="3720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8DAD4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39580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Что это значит для школы, для учителя?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endParaRPr lang="ru-RU" dirty="0" smtClean="0"/>
          </a:p>
          <a:p>
            <a:pPr marL="137160" indent="0">
              <a:buNone/>
            </a:pPr>
            <a:endParaRPr lang="ru-RU" dirty="0"/>
          </a:p>
          <a:p>
            <a:pPr marL="137160" indent="0" algn="ctr">
              <a:buNone/>
            </a:pPr>
            <a:r>
              <a:rPr lang="ru-RU" sz="3200" dirty="0" smtClean="0">
                <a:solidFill>
                  <a:srgbClr val="FFC000"/>
                </a:solidFill>
              </a:rPr>
              <a:t>Это </a:t>
            </a:r>
            <a:r>
              <a:rPr lang="ru-RU" sz="3200" dirty="0">
                <a:solidFill>
                  <a:srgbClr val="FFC000"/>
                </a:solidFill>
              </a:rPr>
              <a:t>означает выход на принципиально новый уровень образовательных услуг и необходимость включения в инновационную деятельность, освоения новых требований к реализации ФГОС.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52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Подготовка к работе в условиях   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ФГОС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14348" y="3643314"/>
            <a:ext cx="2786082" cy="228601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72132" y="3643314"/>
            <a:ext cx="2843226" cy="228601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углом 7"/>
          <p:cNvSpPr/>
          <p:nvPr/>
        </p:nvSpPr>
        <p:spPr>
          <a:xfrm rot="10800000">
            <a:off x="3500430" y="3214686"/>
            <a:ext cx="857256" cy="1285884"/>
          </a:xfrm>
          <a:prstGeom prst="bent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Стрелка углом 8"/>
          <p:cNvSpPr/>
          <p:nvPr/>
        </p:nvSpPr>
        <p:spPr>
          <a:xfrm rot="10800000" flipH="1">
            <a:off x="4714876" y="3214686"/>
            <a:ext cx="857256" cy="1285884"/>
          </a:xfrm>
          <a:prstGeom prst="bentArrow">
            <a:avLst>
              <a:gd name="adj1" fmla="val 25000"/>
              <a:gd name="adj2" fmla="val 26225"/>
              <a:gd name="adj3" fmla="val 25000"/>
              <a:gd name="adj4" fmla="val 43750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928794" y="1428736"/>
            <a:ext cx="5286412" cy="178595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ФГОС как системное нововведение </a:t>
            </a:r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Предусматривает 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b="1" dirty="0" smtClean="0">
              <a:solidFill>
                <a:schemeClr val="folHlink"/>
              </a:solidFill>
            </a:endParaRPr>
          </a:p>
          <a:p>
            <a:endParaRPr lang="ru-RU" b="1" dirty="0" smtClean="0">
              <a:solidFill>
                <a:schemeClr val="folHlink"/>
              </a:solidFill>
            </a:endParaRPr>
          </a:p>
          <a:p>
            <a:endParaRPr lang="ru-RU" b="1" dirty="0" smtClean="0">
              <a:solidFill>
                <a:schemeClr val="folHlink"/>
              </a:solidFill>
            </a:endParaRPr>
          </a:p>
          <a:p>
            <a:endParaRPr lang="ru-RU" b="1" dirty="0" smtClean="0">
              <a:solidFill>
                <a:schemeClr val="folHlink"/>
              </a:solidFill>
            </a:endParaRPr>
          </a:p>
          <a:p>
            <a:endParaRPr lang="ru-RU" b="1" dirty="0" smtClean="0">
              <a:solidFill>
                <a:schemeClr val="folHlink"/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folHlink"/>
                </a:solidFill>
              </a:rPr>
              <a:t>     инновационная                                          изменения в</a:t>
            </a:r>
          </a:p>
          <a:p>
            <a:pPr>
              <a:buNone/>
            </a:pPr>
            <a:r>
              <a:rPr lang="ru-RU" sz="2400" dirty="0" smtClean="0">
                <a:solidFill>
                  <a:schemeClr val="folHlink"/>
                </a:solidFill>
              </a:rPr>
              <a:t>       деятельность -                                          подготовке</a:t>
            </a:r>
          </a:p>
          <a:p>
            <a:pPr>
              <a:buNone/>
            </a:pPr>
            <a:r>
              <a:rPr lang="ru-RU" sz="2400" dirty="0" smtClean="0">
                <a:solidFill>
                  <a:schemeClr val="folHlink"/>
                </a:solidFill>
              </a:rPr>
              <a:t>   база для перехода                                     педагогических</a:t>
            </a:r>
          </a:p>
          <a:p>
            <a:pPr>
              <a:buNone/>
            </a:pPr>
            <a:r>
              <a:rPr lang="ru-RU" sz="2400" dirty="0" smtClean="0">
                <a:solidFill>
                  <a:schemeClr val="folHlink"/>
                </a:solidFill>
              </a:rPr>
              <a:t>     к работе в </a:t>
            </a:r>
            <a:r>
              <a:rPr lang="ru-RU" sz="2400" smtClean="0">
                <a:solidFill>
                  <a:schemeClr val="folHlink"/>
                </a:solidFill>
              </a:rPr>
              <a:t>новых                                       работников</a:t>
            </a:r>
            <a:endParaRPr lang="ru-RU" sz="2400" dirty="0" smtClean="0">
              <a:solidFill>
                <a:schemeClr val="folHlink"/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folHlink"/>
                </a:solidFill>
              </a:rPr>
              <a:t>           условиях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7513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ru-RU" sz="3200" dirty="0">
                <a:solidFill>
                  <a:srgbClr val="FFC000"/>
                </a:solidFill>
              </a:rPr>
              <a:t>Реальное внедрение заложенных в стандарте идей во многом зависит от готовности учителя к их воплощению, от качественной подготовки педагогических и управленческих кадров. </a:t>
            </a:r>
          </a:p>
        </p:txBody>
      </p:sp>
    </p:spTree>
    <p:extLst>
      <p:ext uri="{BB962C8B-B14F-4D97-AF65-F5344CB8AC3E}">
        <p14:creationId xmlns:p14="http://schemas.microsoft.com/office/powerpoint/2010/main" val="28477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dirty="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3200" b="1" dirty="0" smtClean="0">
                <a:solidFill>
                  <a:schemeClr val="hlink"/>
                </a:solidFill>
              </a:rPr>
              <a:t>Подготовка к работе в условиях ФГОС</a:t>
            </a:r>
            <a:endParaRPr lang="en-US" sz="3200" b="1" dirty="0" smtClean="0">
              <a:solidFill>
                <a:schemeClr val="hlink"/>
              </a:solidFill>
            </a:endParaRPr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gray">
          <a:xfrm>
            <a:off x="3657600" y="3962400"/>
            <a:ext cx="2066925" cy="6096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gray">
          <a:xfrm>
            <a:off x="3657600" y="3429000"/>
            <a:ext cx="2066925" cy="6096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gray">
          <a:xfrm>
            <a:off x="3657600" y="2895600"/>
            <a:ext cx="2066925" cy="6096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gray">
          <a:xfrm>
            <a:off x="3719513" y="3125788"/>
            <a:ext cx="1587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>
                <a:solidFill>
                  <a:schemeClr val="bg1"/>
                </a:solidFill>
              </a:rPr>
              <a:t>Перспективы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224" name="Text Box 7"/>
          <p:cNvSpPr txBox="1">
            <a:spLocks noChangeArrowheads="1"/>
          </p:cNvSpPr>
          <p:nvPr/>
        </p:nvSpPr>
        <p:spPr bwMode="gray">
          <a:xfrm>
            <a:off x="3713163" y="3659188"/>
            <a:ext cx="1866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>
                <a:solidFill>
                  <a:schemeClr val="bg1"/>
                </a:solidFill>
              </a:rPr>
              <a:t>дальнейшего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225" name="Text Box 8"/>
          <p:cNvSpPr txBox="1">
            <a:spLocks noChangeArrowheads="1"/>
          </p:cNvSpPr>
          <p:nvPr/>
        </p:nvSpPr>
        <p:spPr bwMode="gray">
          <a:xfrm>
            <a:off x="3881438" y="4149725"/>
            <a:ext cx="11477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>
                <a:solidFill>
                  <a:schemeClr val="bg1"/>
                </a:solidFill>
              </a:rPr>
              <a:t>развития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5065" name="AutoShape 9"/>
          <p:cNvSpPr>
            <a:spLocks noChangeArrowheads="1"/>
          </p:cNvSpPr>
          <p:nvPr/>
        </p:nvSpPr>
        <p:spPr bwMode="gray">
          <a:xfrm>
            <a:off x="2971800" y="2667000"/>
            <a:ext cx="533400" cy="2057400"/>
          </a:xfrm>
          <a:prstGeom prst="leftArrow">
            <a:avLst>
              <a:gd name="adj1" fmla="val 65583"/>
              <a:gd name="adj2" fmla="val 65181"/>
            </a:avLst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shade val="46275"/>
                  <a:invGamma/>
                  <a:alpha val="1200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27" name="AutoShape 10"/>
          <p:cNvSpPr>
            <a:spLocks noChangeArrowheads="1"/>
          </p:cNvSpPr>
          <p:nvPr/>
        </p:nvSpPr>
        <p:spPr bwMode="auto">
          <a:xfrm>
            <a:off x="179388" y="2133600"/>
            <a:ext cx="2736850" cy="381635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ru-RU">
              <a:latin typeface="Verdana" pitchFamily="34" charset="0"/>
            </a:endParaRPr>
          </a:p>
        </p:txBody>
      </p:sp>
      <p:sp>
        <p:nvSpPr>
          <p:cNvPr id="9228" name="Text Box 11"/>
          <p:cNvSpPr txBox="1">
            <a:spLocks noChangeArrowheads="1"/>
          </p:cNvSpPr>
          <p:nvPr/>
        </p:nvSpPr>
        <p:spPr bwMode="auto">
          <a:xfrm>
            <a:off x="179388" y="2205038"/>
            <a:ext cx="2663825" cy="366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b="1">
                <a:solidFill>
                  <a:srgbClr val="001D3A"/>
                </a:solidFill>
                <a:latin typeface="Verdana" pitchFamily="34" charset="0"/>
              </a:rPr>
              <a:t>Закрепление новшеств и проведение организационных мер, обеспечивающих условия вхождения работников в систему ценностей современного образования</a:t>
            </a:r>
            <a:endParaRPr lang="en-US">
              <a:solidFill>
                <a:srgbClr val="001D3A"/>
              </a:solidFill>
              <a:latin typeface="Verdana" pitchFamily="34" charset="0"/>
            </a:endParaRPr>
          </a:p>
        </p:txBody>
      </p:sp>
      <p:sp>
        <p:nvSpPr>
          <p:cNvPr id="9229" name="AutoShape 12"/>
          <p:cNvSpPr>
            <a:spLocks noChangeArrowheads="1"/>
          </p:cNvSpPr>
          <p:nvPr/>
        </p:nvSpPr>
        <p:spPr bwMode="auto">
          <a:xfrm>
            <a:off x="6516688" y="2133600"/>
            <a:ext cx="2447925" cy="367188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ru-RU">
              <a:latin typeface="Verdana" pitchFamily="34" charset="0"/>
            </a:endParaRPr>
          </a:p>
        </p:txBody>
      </p:sp>
      <p:sp>
        <p:nvSpPr>
          <p:cNvPr id="9230" name="Text Box 13"/>
          <p:cNvSpPr txBox="1">
            <a:spLocks noChangeArrowheads="1"/>
          </p:cNvSpPr>
          <p:nvPr/>
        </p:nvSpPr>
        <p:spPr bwMode="auto">
          <a:xfrm>
            <a:off x="6659563" y="2276475"/>
            <a:ext cx="2160587" cy="311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b="1">
                <a:solidFill>
                  <a:srgbClr val="001D3A"/>
                </a:solidFill>
                <a:latin typeface="Verdana" pitchFamily="34" charset="0"/>
              </a:rPr>
              <a:t>Освоение новой системы требований к результатам образования и структуре Основной образовательной программы</a:t>
            </a:r>
            <a:endParaRPr lang="en-US" sz="1400">
              <a:solidFill>
                <a:srgbClr val="001D3A"/>
              </a:solidFill>
              <a:latin typeface="Verdana" pitchFamily="34" charset="0"/>
            </a:endParaRPr>
          </a:p>
        </p:txBody>
      </p:sp>
      <p:sp>
        <p:nvSpPr>
          <p:cNvPr id="45070" name="AutoShape 14"/>
          <p:cNvSpPr>
            <a:spLocks noChangeArrowheads="1"/>
          </p:cNvSpPr>
          <p:nvPr/>
        </p:nvSpPr>
        <p:spPr bwMode="gray">
          <a:xfrm>
            <a:off x="5867400" y="2708275"/>
            <a:ext cx="530225" cy="2057400"/>
          </a:xfrm>
          <a:prstGeom prst="rightArrow">
            <a:avLst>
              <a:gd name="adj1" fmla="val 67750"/>
              <a:gd name="adj2" fmla="val 66167"/>
            </a:avLst>
          </a:prstGeom>
          <a:gradFill rotWithShape="1">
            <a:gsLst>
              <a:gs pos="0">
                <a:schemeClr val="bg2">
                  <a:gamma/>
                  <a:shade val="46275"/>
                  <a:invGamma/>
                  <a:alpha val="12000"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5071" name="AutoShape 15"/>
          <p:cNvSpPr>
            <a:spLocks noChangeArrowheads="1"/>
          </p:cNvSpPr>
          <p:nvPr/>
        </p:nvSpPr>
        <p:spPr bwMode="gray">
          <a:xfrm>
            <a:off x="2700338" y="1341438"/>
            <a:ext cx="3743325" cy="792162"/>
          </a:xfrm>
          <a:prstGeom prst="can">
            <a:avLst>
              <a:gd name="adj" fmla="val 27866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5072" name="AutoShape 16"/>
          <p:cNvSpPr>
            <a:spLocks noChangeArrowheads="1"/>
          </p:cNvSpPr>
          <p:nvPr/>
        </p:nvSpPr>
        <p:spPr bwMode="gray">
          <a:xfrm>
            <a:off x="3779838" y="2276475"/>
            <a:ext cx="1752600" cy="533400"/>
          </a:xfrm>
          <a:prstGeom prst="upArrow">
            <a:avLst>
              <a:gd name="adj1" fmla="val 68380"/>
              <a:gd name="adj2" fmla="val 70833"/>
            </a:avLst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63529"/>
                  <a:invGamma/>
                  <a:alpha val="12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34" name="Text Box 17"/>
          <p:cNvSpPr txBox="1">
            <a:spLocks noChangeArrowheads="1"/>
          </p:cNvSpPr>
          <p:nvPr/>
        </p:nvSpPr>
        <p:spPr bwMode="gray">
          <a:xfrm>
            <a:off x="2755900" y="1604963"/>
            <a:ext cx="3632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000" b="1" dirty="0">
                <a:solidFill>
                  <a:schemeClr val="bg1"/>
                </a:solidFill>
              </a:rPr>
              <a:t>Принятие идеологии ФГОС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9235" name="AutoShape 18"/>
          <p:cNvSpPr>
            <a:spLocks noChangeArrowheads="1"/>
          </p:cNvSpPr>
          <p:nvPr/>
        </p:nvSpPr>
        <p:spPr bwMode="gray">
          <a:xfrm>
            <a:off x="2971800" y="5257800"/>
            <a:ext cx="3544888" cy="835025"/>
          </a:xfrm>
          <a:prstGeom prst="can">
            <a:avLst>
              <a:gd name="adj" fmla="val 32032"/>
            </a:avLst>
          </a:prstGeom>
          <a:gradFill rotWithShape="1">
            <a:gsLst>
              <a:gs pos="0">
                <a:srgbClr val="1F571E"/>
              </a:gs>
              <a:gs pos="50000">
                <a:srgbClr val="44BD41"/>
              </a:gs>
              <a:gs pos="100000">
                <a:srgbClr val="1F571E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36" name="Text Box 19"/>
          <p:cNvSpPr txBox="1">
            <a:spLocks noChangeArrowheads="1"/>
          </p:cNvSpPr>
          <p:nvPr/>
        </p:nvSpPr>
        <p:spPr bwMode="gray">
          <a:xfrm>
            <a:off x="3203575" y="5589588"/>
            <a:ext cx="30940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000" b="1">
                <a:solidFill>
                  <a:schemeClr val="bg1"/>
                </a:solidFill>
              </a:rPr>
              <a:t>Овладение  ресурсами</a:t>
            </a:r>
            <a:endParaRPr lang="en-US" sz="2000" b="1">
              <a:solidFill>
                <a:schemeClr val="bg1"/>
              </a:solidFill>
            </a:endParaRPr>
          </a:p>
        </p:txBody>
      </p:sp>
      <p:sp>
        <p:nvSpPr>
          <p:cNvPr id="45076" name="AutoShape 20"/>
          <p:cNvSpPr>
            <a:spLocks noChangeArrowheads="1"/>
          </p:cNvSpPr>
          <p:nvPr/>
        </p:nvSpPr>
        <p:spPr bwMode="gray">
          <a:xfrm>
            <a:off x="3779838" y="4652963"/>
            <a:ext cx="1755775" cy="525462"/>
          </a:xfrm>
          <a:prstGeom prst="downArrow">
            <a:avLst>
              <a:gd name="adj1" fmla="val 67093"/>
              <a:gd name="adj2" fmla="val 64051"/>
            </a:avLst>
          </a:prstGeom>
          <a:gradFill rotWithShape="1">
            <a:gsLst>
              <a:gs pos="0">
                <a:schemeClr val="bg2">
                  <a:gamma/>
                  <a:tint val="63529"/>
                  <a:invGamma/>
                  <a:alpha val="12000"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18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абличка 3"/>
          <p:cNvSpPr/>
          <p:nvPr/>
        </p:nvSpPr>
        <p:spPr>
          <a:xfrm>
            <a:off x="357158" y="1000108"/>
            <a:ext cx="8358246" cy="4929222"/>
          </a:xfrm>
          <a:prstGeom prst="plaqu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Стратегическая 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цель деятельности педагогов школы по внедрению ФГОС состоит в переориентации структуры и содержания образования в соответствии с требованиями стандарта.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67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8255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effectLst/>
              </a:rPr>
              <a:t>Одна из главных составляющих стандарта, без которой немыслимо их успешное внедрение в школу, – это подготовка кадров. Учитель – центральная фигура современной школы.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018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ОН: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sz="3200" dirty="0">
                <a:solidFill>
                  <a:schemeClr val="accent5">
                    <a:lumMod val="75000"/>
                  </a:schemeClr>
                </a:solidFill>
              </a:rPr>
              <a:t>креативный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владеющий </a:t>
            </a:r>
            <a:r>
              <a:rPr lang="ru-RU" sz="3200" dirty="0">
                <a:solidFill>
                  <a:schemeClr val="accent5">
                    <a:lumMod val="75000"/>
                  </a:schemeClr>
                </a:solidFill>
              </a:rPr>
              <a:t>современными образовательными технологиями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эффективно </a:t>
            </a:r>
            <a:r>
              <a:rPr lang="ru-RU" sz="3200" dirty="0">
                <a:solidFill>
                  <a:schemeClr val="accent5">
                    <a:lumMod val="75000"/>
                  </a:schemeClr>
                </a:solidFill>
              </a:rPr>
              <a:t>взаимодействующий с семьями 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учащихся;</a:t>
            </a:r>
          </a:p>
          <a:p>
            <a:pPr>
              <a:buFont typeface="Wingdings" pitchFamily="2" charset="2"/>
              <a:buChar char="v"/>
            </a:pP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открытый новшествам;</a:t>
            </a:r>
          </a:p>
          <a:p>
            <a:pPr>
              <a:buFont typeface="Wingdings" pitchFamily="2" charset="2"/>
              <a:buChar char="v"/>
            </a:pP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мотивированный </a:t>
            </a:r>
            <a:r>
              <a:rPr lang="ru-RU" sz="3200" dirty="0">
                <a:solidFill>
                  <a:schemeClr val="accent5">
                    <a:lumMod val="75000"/>
                  </a:schemeClr>
                </a:solidFill>
              </a:rPr>
              <a:t>на работу с 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детьми;</a:t>
            </a:r>
          </a:p>
          <a:p>
            <a:pPr>
              <a:buFont typeface="Wingdings" pitchFamily="2" charset="2"/>
              <a:buChar char="v"/>
            </a:pP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способный </a:t>
            </a:r>
            <a:r>
              <a:rPr lang="ru-RU" sz="3200" dirty="0">
                <a:solidFill>
                  <a:schemeClr val="accent5">
                    <a:lumMod val="75000"/>
                  </a:schemeClr>
                </a:solidFill>
              </a:rPr>
              <a:t>к личностному и профессиональному развитию.</a:t>
            </a:r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1883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265</TotalTime>
  <Words>599</Words>
  <Application>Microsoft Office PowerPoint</Application>
  <PresentationFormat>Экран (4:3)</PresentationFormat>
  <Paragraphs>94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Апекс</vt:lpstr>
      <vt:lpstr>       Готовность учителя к введению и реализации ФГОС:  мотивация, предметная компетенция, мастер-класс.</vt:lpstr>
      <vt:lpstr>Презентация PowerPoint</vt:lpstr>
      <vt:lpstr>Что это значит для школы, для учителя?</vt:lpstr>
      <vt:lpstr>Подготовка к работе в условиях                                   ФГОС</vt:lpstr>
      <vt:lpstr>Презентация PowerPoint</vt:lpstr>
      <vt:lpstr>Подготовка к работе в условиях ФГОС</vt:lpstr>
      <vt:lpstr>Презентация PowerPoint</vt:lpstr>
      <vt:lpstr>Одна из главных составляющих стандарта, без которой немыслимо их успешное внедрение в школу, – это подготовка кадров. Учитель – центральная фигура современной школы.</vt:lpstr>
      <vt:lpstr>ОН: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Новый образ педагога –</vt:lpstr>
      <vt:lpstr>Позиция учителя-профессионала:</vt:lpstr>
      <vt:lpstr>Позиция воспитателя:  </vt:lpstr>
      <vt:lpstr>Позиция педагогической поддержки:</vt:lpstr>
      <vt:lpstr>Важнейшие факторы, обеспечивающие  реализацию ФГОС:</vt:lpstr>
      <vt:lpstr>Система диагностики готовности педагогов к ФГОС</vt:lpstr>
    </vt:vector>
  </TitlesOfParts>
  <Company>Школа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Teacher</dc:creator>
  <cp:lastModifiedBy>Наиля</cp:lastModifiedBy>
  <cp:revision>73</cp:revision>
  <dcterms:created xsi:type="dcterms:W3CDTF">2014-11-21T11:17:07Z</dcterms:created>
  <dcterms:modified xsi:type="dcterms:W3CDTF">2014-11-24T10:16:55Z</dcterms:modified>
</cp:coreProperties>
</file>